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54" r:id="rId1"/>
  </p:sldMasterIdLst>
  <p:notesMasterIdLst>
    <p:notesMasterId r:id="rId18"/>
  </p:notesMasterIdLst>
  <p:sldIdLst>
    <p:sldId id="256" r:id="rId2"/>
    <p:sldId id="258" r:id="rId3"/>
    <p:sldId id="303" r:id="rId4"/>
    <p:sldId id="304" r:id="rId5"/>
    <p:sldId id="305" r:id="rId6"/>
    <p:sldId id="307" r:id="rId7"/>
    <p:sldId id="308" r:id="rId8"/>
    <p:sldId id="309" r:id="rId9"/>
    <p:sldId id="319" r:id="rId10"/>
    <p:sldId id="320" r:id="rId11"/>
    <p:sldId id="324" r:id="rId12"/>
    <p:sldId id="325" r:id="rId13"/>
    <p:sldId id="326" r:id="rId14"/>
    <p:sldId id="310" r:id="rId15"/>
    <p:sldId id="322" r:id="rId16"/>
    <p:sldId id="27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B00519-4709-66D8-F21E-9F04EEE99E24}" v="40" dt="2022-05-31T12:09:35.113"/>
    <p1510:client id="{D49E9F33-EC59-67A5-EDC1-5E4ED1CCE873}" v="60" dt="2022-05-31T12:14:39.8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88" autoAdjust="0"/>
    <p:restoredTop sz="94660"/>
  </p:normalViewPr>
  <p:slideViewPr>
    <p:cSldViewPr snapToGrid="0">
      <p:cViewPr varScale="1">
        <p:scale>
          <a:sx n="122" d="100"/>
          <a:sy n="122" d="100"/>
        </p:scale>
        <p:origin x="114" y="2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iền Võ" userId="9dc8588467764767" providerId="LiveId" clId="{3030E94F-C821-4B8C-9D33-2B468B1C3CDB}"/>
    <pc:docChg chg="delSld">
      <pc:chgData name="Hiền Võ" userId="9dc8588467764767" providerId="LiveId" clId="{3030E94F-C821-4B8C-9D33-2B468B1C3CDB}" dt="2022-05-31T12:16:14.021" v="0" actId="47"/>
      <pc:docMkLst>
        <pc:docMk/>
      </pc:docMkLst>
      <pc:sldChg chg="del">
        <pc:chgData name="Hiền Võ" userId="9dc8588467764767" providerId="LiveId" clId="{3030E94F-C821-4B8C-9D33-2B468B1C3CDB}" dt="2022-05-31T12:16:14.021" v="0" actId="47"/>
        <pc:sldMkLst>
          <pc:docMk/>
          <pc:sldMk cId="3794640840" sldId="311"/>
        </pc:sldMkLst>
      </pc:sldChg>
      <pc:sldChg chg="del">
        <pc:chgData name="Hiền Võ" userId="9dc8588467764767" providerId="LiveId" clId="{3030E94F-C821-4B8C-9D33-2B468B1C3CDB}" dt="2022-05-31T12:16:14.021" v="0" actId="47"/>
        <pc:sldMkLst>
          <pc:docMk/>
          <pc:sldMk cId="1019800246" sldId="312"/>
        </pc:sldMkLst>
      </pc:sldChg>
      <pc:sldChg chg="del">
        <pc:chgData name="Hiền Võ" userId="9dc8588467764767" providerId="LiveId" clId="{3030E94F-C821-4B8C-9D33-2B468B1C3CDB}" dt="2022-05-31T12:16:14.021" v="0" actId="47"/>
        <pc:sldMkLst>
          <pc:docMk/>
          <pc:sldMk cId="3107440327" sldId="313"/>
        </pc:sldMkLst>
      </pc:sldChg>
      <pc:sldChg chg="del">
        <pc:chgData name="Hiền Võ" userId="9dc8588467764767" providerId="LiveId" clId="{3030E94F-C821-4B8C-9D33-2B468B1C3CDB}" dt="2022-05-31T12:16:14.021" v="0" actId="47"/>
        <pc:sldMkLst>
          <pc:docMk/>
          <pc:sldMk cId="3386951250" sldId="314"/>
        </pc:sldMkLst>
      </pc:sldChg>
      <pc:sldChg chg="del">
        <pc:chgData name="Hiền Võ" userId="9dc8588467764767" providerId="LiveId" clId="{3030E94F-C821-4B8C-9D33-2B468B1C3CDB}" dt="2022-05-31T12:16:14.021" v="0" actId="47"/>
        <pc:sldMkLst>
          <pc:docMk/>
          <pc:sldMk cId="4186497433" sldId="315"/>
        </pc:sldMkLst>
      </pc:sldChg>
      <pc:sldChg chg="del">
        <pc:chgData name="Hiền Võ" userId="9dc8588467764767" providerId="LiveId" clId="{3030E94F-C821-4B8C-9D33-2B468B1C3CDB}" dt="2022-05-31T12:16:14.021" v="0" actId="47"/>
        <pc:sldMkLst>
          <pc:docMk/>
          <pc:sldMk cId="499937911" sldId="316"/>
        </pc:sldMkLst>
      </pc:sldChg>
      <pc:sldChg chg="del">
        <pc:chgData name="Hiền Võ" userId="9dc8588467764767" providerId="LiveId" clId="{3030E94F-C821-4B8C-9D33-2B468B1C3CDB}" dt="2022-05-31T12:16:14.021" v="0" actId="47"/>
        <pc:sldMkLst>
          <pc:docMk/>
          <pc:sldMk cId="536798678" sldId="317"/>
        </pc:sldMkLst>
      </pc:sldChg>
      <pc:sldChg chg="del">
        <pc:chgData name="Hiền Võ" userId="9dc8588467764767" providerId="LiveId" clId="{3030E94F-C821-4B8C-9D33-2B468B1C3CDB}" dt="2022-05-31T12:16:14.021" v="0" actId="47"/>
        <pc:sldMkLst>
          <pc:docMk/>
          <pc:sldMk cId="2307952144" sldId="318"/>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2329E6-078F-4D8B-9C71-610C5F615EB1}" type="doc">
      <dgm:prSet loTypeId="urn:microsoft.com/office/officeart/2005/8/layout/hierarchy1" loCatId="hierarchy" qsTypeId="urn:microsoft.com/office/officeart/2005/8/quickstyle/simple5" qsCatId="simple" csTypeId="urn:microsoft.com/office/officeart/2005/8/colors/colorful1" csCatId="colorful" phldr="1"/>
      <dgm:spPr/>
      <dgm:t>
        <a:bodyPr/>
        <a:lstStyle/>
        <a:p>
          <a:endParaRPr lang="en-US"/>
        </a:p>
      </dgm:t>
    </dgm:pt>
    <dgm:pt modelId="{0C1093CA-F0B6-4119-B5A7-29BFFA9DAE8B}">
      <dgm:prSet phldrT="[Text]"/>
      <dgm:spPr/>
      <dgm:t>
        <a:bodyPr/>
        <a:lstStyle/>
        <a:p>
          <a:r>
            <a:rPr lang="en-US" b="0" i="0" dirty="0"/>
            <a:t>GROWING</a:t>
          </a:r>
          <a:endParaRPr lang="en-US" dirty="0"/>
        </a:p>
      </dgm:t>
    </dgm:pt>
    <dgm:pt modelId="{52452A58-A13A-464C-8ABF-58FFFE8344F6}" type="parTrans" cxnId="{D8FC760D-1D89-4117-9F55-893A8A01ED3A}">
      <dgm:prSet/>
      <dgm:spPr/>
      <dgm:t>
        <a:bodyPr/>
        <a:lstStyle/>
        <a:p>
          <a:endParaRPr lang="en-US"/>
        </a:p>
      </dgm:t>
    </dgm:pt>
    <dgm:pt modelId="{D8C87E56-7D5C-4ACA-B541-83ED8B46562B}" type="sibTrans" cxnId="{D8FC760D-1D89-4117-9F55-893A8A01ED3A}">
      <dgm:prSet/>
      <dgm:spPr/>
      <dgm:t>
        <a:bodyPr/>
        <a:lstStyle/>
        <a:p>
          <a:endParaRPr lang="en-US"/>
        </a:p>
      </dgm:t>
    </dgm:pt>
    <dgm:pt modelId="{11F15D28-55FE-4934-99C0-DED905A2B0DA}">
      <dgm:prSet phldrT="[Text]"/>
      <dgm:spPr/>
      <dgm:t>
        <a:bodyPr/>
        <a:lstStyle/>
        <a:p>
          <a:r>
            <a:rPr lang="en-US" b="0" i="0" dirty="0"/>
            <a:t>EXPLORING</a:t>
          </a:r>
          <a:endParaRPr lang="en-US" dirty="0"/>
        </a:p>
      </dgm:t>
    </dgm:pt>
    <dgm:pt modelId="{A8AEEDAB-64D1-4315-BD9F-29E449D12252}" type="parTrans" cxnId="{2FEC02AB-3DDF-4B7E-A10D-09199F3B33F8}">
      <dgm:prSet/>
      <dgm:spPr/>
      <dgm:t>
        <a:bodyPr/>
        <a:lstStyle/>
        <a:p>
          <a:endParaRPr lang="en-US"/>
        </a:p>
      </dgm:t>
    </dgm:pt>
    <dgm:pt modelId="{C4DA66C9-8D32-4595-BA62-071E0BD85C8C}" type="sibTrans" cxnId="{2FEC02AB-3DDF-4B7E-A10D-09199F3B33F8}">
      <dgm:prSet/>
      <dgm:spPr/>
      <dgm:t>
        <a:bodyPr/>
        <a:lstStyle/>
        <a:p>
          <a:endParaRPr lang="en-US"/>
        </a:p>
      </dgm:t>
    </dgm:pt>
    <dgm:pt modelId="{D7498D1F-49D5-4B8F-9702-4854FB163CAE}">
      <dgm:prSet phldrT="[Text]"/>
      <dgm:spPr/>
      <dgm:t>
        <a:bodyPr/>
        <a:lstStyle/>
        <a:p>
          <a:r>
            <a:rPr lang="en-US" b="0" i="0" dirty="0"/>
            <a:t>ESTABLISHING</a:t>
          </a:r>
          <a:endParaRPr lang="en-US" dirty="0"/>
        </a:p>
      </dgm:t>
    </dgm:pt>
    <dgm:pt modelId="{2F6926BD-51EF-4CCD-8890-6D57489504DB}" type="parTrans" cxnId="{3DCAEEA2-4B5E-45AF-B722-C1BB190CFF2A}">
      <dgm:prSet/>
      <dgm:spPr/>
      <dgm:t>
        <a:bodyPr/>
        <a:lstStyle/>
        <a:p>
          <a:endParaRPr lang="en-US"/>
        </a:p>
      </dgm:t>
    </dgm:pt>
    <dgm:pt modelId="{5D7B32AD-192E-42D6-A0DA-318D1843499A}" type="sibTrans" cxnId="{3DCAEEA2-4B5E-45AF-B722-C1BB190CFF2A}">
      <dgm:prSet/>
      <dgm:spPr/>
      <dgm:t>
        <a:bodyPr/>
        <a:lstStyle/>
        <a:p>
          <a:endParaRPr lang="en-US"/>
        </a:p>
      </dgm:t>
    </dgm:pt>
    <dgm:pt modelId="{46ACFBD1-FB50-461F-834F-66C01167B878}">
      <dgm:prSet phldrT="[Text]"/>
      <dgm:spPr/>
      <dgm:t>
        <a:bodyPr/>
        <a:lstStyle/>
        <a:p>
          <a:r>
            <a:rPr lang="en-US" b="0" i="0" dirty="0"/>
            <a:t>MAINTAINING</a:t>
          </a:r>
          <a:endParaRPr lang="en-US" dirty="0"/>
        </a:p>
      </dgm:t>
    </dgm:pt>
    <dgm:pt modelId="{68C72430-4663-4946-83C7-3E115B8642AB}" type="parTrans" cxnId="{61820C4C-2AC1-4F35-ABE2-552620207DEB}">
      <dgm:prSet/>
      <dgm:spPr/>
      <dgm:t>
        <a:bodyPr/>
        <a:lstStyle/>
        <a:p>
          <a:endParaRPr lang="en-US"/>
        </a:p>
      </dgm:t>
    </dgm:pt>
    <dgm:pt modelId="{887736E5-66A4-47DD-8A21-023535D99E3F}" type="sibTrans" cxnId="{61820C4C-2AC1-4F35-ABE2-552620207DEB}">
      <dgm:prSet/>
      <dgm:spPr/>
      <dgm:t>
        <a:bodyPr/>
        <a:lstStyle/>
        <a:p>
          <a:endParaRPr lang="en-US"/>
        </a:p>
      </dgm:t>
    </dgm:pt>
    <dgm:pt modelId="{1D7E8E80-0702-4443-8309-8A740C585252}">
      <dgm:prSet phldrT="[Text]"/>
      <dgm:spPr/>
      <dgm:t>
        <a:bodyPr/>
        <a:lstStyle/>
        <a:p>
          <a:r>
            <a:rPr lang="en-US" b="0" i="0" dirty="0"/>
            <a:t>REINVENTING</a:t>
          </a:r>
          <a:endParaRPr lang="en-US" dirty="0"/>
        </a:p>
      </dgm:t>
    </dgm:pt>
    <dgm:pt modelId="{24E4949D-9298-48B5-A53B-6E1F43989FE9}" type="parTrans" cxnId="{8944205A-E407-491B-AECB-13DC1D6A0231}">
      <dgm:prSet/>
      <dgm:spPr/>
      <dgm:t>
        <a:bodyPr/>
        <a:lstStyle/>
        <a:p>
          <a:endParaRPr lang="en-US"/>
        </a:p>
      </dgm:t>
    </dgm:pt>
    <dgm:pt modelId="{5132F684-EDB8-47E0-8643-BA3AB628E2BC}" type="sibTrans" cxnId="{8944205A-E407-491B-AECB-13DC1D6A0231}">
      <dgm:prSet/>
      <dgm:spPr/>
      <dgm:t>
        <a:bodyPr/>
        <a:lstStyle/>
        <a:p>
          <a:endParaRPr lang="en-US"/>
        </a:p>
      </dgm:t>
    </dgm:pt>
    <dgm:pt modelId="{0C98C79E-635F-4DDB-90FB-0433BE2B5AE9}" type="pres">
      <dgm:prSet presAssocID="{0F2329E6-078F-4D8B-9C71-610C5F615EB1}" presName="hierChild1" presStyleCnt="0">
        <dgm:presLayoutVars>
          <dgm:chPref val="1"/>
          <dgm:dir/>
          <dgm:animOne val="branch"/>
          <dgm:animLvl val="lvl"/>
          <dgm:resizeHandles/>
        </dgm:presLayoutVars>
      </dgm:prSet>
      <dgm:spPr/>
    </dgm:pt>
    <dgm:pt modelId="{7EDC9C2D-6D9E-4D69-A06A-164CFD2C34D5}" type="pres">
      <dgm:prSet presAssocID="{0C1093CA-F0B6-4119-B5A7-29BFFA9DAE8B}" presName="hierRoot1" presStyleCnt="0"/>
      <dgm:spPr/>
    </dgm:pt>
    <dgm:pt modelId="{550410BA-FC07-477A-8E63-BB2A02140469}" type="pres">
      <dgm:prSet presAssocID="{0C1093CA-F0B6-4119-B5A7-29BFFA9DAE8B}" presName="composite" presStyleCnt="0"/>
      <dgm:spPr/>
    </dgm:pt>
    <dgm:pt modelId="{A07BDF6B-C2A9-42B1-855E-054112550408}" type="pres">
      <dgm:prSet presAssocID="{0C1093CA-F0B6-4119-B5A7-29BFFA9DAE8B}" presName="background" presStyleLbl="node0" presStyleIdx="0" presStyleCnt="5"/>
      <dgm:spPr/>
    </dgm:pt>
    <dgm:pt modelId="{40FCD15A-72B4-4B36-9D57-94076B69FB72}" type="pres">
      <dgm:prSet presAssocID="{0C1093CA-F0B6-4119-B5A7-29BFFA9DAE8B}" presName="text" presStyleLbl="fgAcc0" presStyleIdx="0" presStyleCnt="5">
        <dgm:presLayoutVars>
          <dgm:chPref val="3"/>
        </dgm:presLayoutVars>
      </dgm:prSet>
      <dgm:spPr/>
    </dgm:pt>
    <dgm:pt modelId="{7CCD746E-B30B-4861-80F8-0E2F64BEA34C}" type="pres">
      <dgm:prSet presAssocID="{0C1093CA-F0B6-4119-B5A7-29BFFA9DAE8B}" presName="hierChild2" presStyleCnt="0"/>
      <dgm:spPr/>
    </dgm:pt>
    <dgm:pt modelId="{6B76D131-23C4-451C-92F5-451F3FC3ED79}" type="pres">
      <dgm:prSet presAssocID="{11F15D28-55FE-4934-99C0-DED905A2B0DA}" presName="hierRoot1" presStyleCnt="0"/>
      <dgm:spPr/>
    </dgm:pt>
    <dgm:pt modelId="{21950704-07DE-4C0D-9A3D-A491C445437E}" type="pres">
      <dgm:prSet presAssocID="{11F15D28-55FE-4934-99C0-DED905A2B0DA}" presName="composite" presStyleCnt="0"/>
      <dgm:spPr/>
    </dgm:pt>
    <dgm:pt modelId="{0279900F-70B1-4A90-8DD4-FDA64EC365A5}" type="pres">
      <dgm:prSet presAssocID="{11F15D28-55FE-4934-99C0-DED905A2B0DA}" presName="background" presStyleLbl="node0" presStyleIdx="1" presStyleCnt="5"/>
      <dgm:spPr/>
    </dgm:pt>
    <dgm:pt modelId="{69090C84-EBDD-44E5-AA9F-6A6611033F29}" type="pres">
      <dgm:prSet presAssocID="{11F15D28-55FE-4934-99C0-DED905A2B0DA}" presName="text" presStyleLbl="fgAcc0" presStyleIdx="1" presStyleCnt="5">
        <dgm:presLayoutVars>
          <dgm:chPref val="3"/>
        </dgm:presLayoutVars>
      </dgm:prSet>
      <dgm:spPr/>
    </dgm:pt>
    <dgm:pt modelId="{E16A4348-7E16-4988-844D-9CCFE53D498D}" type="pres">
      <dgm:prSet presAssocID="{11F15D28-55FE-4934-99C0-DED905A2B0DA}" presName="hierChild2" presStyleCnt="0"/>
      <dgm:spPr/>
    </dgm:pt>
    <dgm:pt modelId="{B6E35A73-DE1D-452F-9622-4527572461B4}" type="pres">
      <dgm:prSet presAssocID="{D7498D1F-49D5-4B8F-9702-4854FB163CAE}" presName="hierRoot1" presStyleCnt="0"/>
      <dgm:spPr/>
    </dgm:pt>
    <dgm:pt modelId="{EF208C05-C225-4349-BE1A-E72818AB7717}" type="pres">
      <dgm:prSet presAssocID="{D7498D1F-49D5-4B8F-9702-4854FB163CAE}" presName="composite" presStyleCnt="0"/>
      <dgm:spPr/>
    </dgm:pt>
    <dgm:pt modelId="{17C1464B-90D9-44C9-A3E1-CE71E5E77D29}" type="pres">
      <dgm:prSet presAssocID="{D7498D1F-49D5-4B8F-9702-4854FB163CAE}" presName="background" presStyleLbl="node0" presStyleIdx="2" presStyleCnt="5"/>
      <dgm:spPr/>
    </dgm:pt>
    <dgm:pt modelId="{D8880852-E5F7-4451-9C0F-A93D7809A209}" type="pres">
      <dgm:prSet presAssocID="{D7498D1F-49D5-4B8F-9702-4854FB163CAE}" presName="text" presStyleLbl="fgAcc0" presStyleIdx="2" presStyleCnt="5">
        <dgm:presLayoutVars>
          <dgm:chPref val="3"/>
        </dgm:presLayoutVars>
      </dgm:prSet>
      <dgm:spPr/>
    </dgm:pt>
    <dgm:pt modelId="{223E3E19-F438-419F-9369-872ED6816E62}" type="pres">
      <dgm:prSet presAssocID="{D7498D1F-49D5-4B8F-9702-4854FB163CAE}" presName="hierChild2" presStyleCnt="0"/>
      <dgm:spPr/>
    </dgm:pt>
    <dgm:pt modelId="{EAEF4EEC-F9BE-43CF-AD6D-B04C66675F88}" type="pres">
      <dgm:prSet presAssocID="{46ACFBD1-FB50-461F-834F-66C01167B878}" presName="hierRoot1" presStyleCnt="0"/>
      <dgm:spPr/>
    </dgm:pt>
    <dgm:pt modelId="{D18A4AA4-BB7B-4855-82CA-A22B78441B09}" type="pres">
      <dgm:prSet presAssocID="{46ACFBD1-FB50-461F-834F-66C01167B878}" presName="composite" presStyleCnt="0"/>
      <dgm:spPr/>
    </dgm:pt>
    <dgm:pt modelId="{7CE2BE75-0C43-4229-B5A9-2D005CC6DA0A}" type="pres">
      <dgm:prSet presAssocID="{46ACFBD1-FB50-461F-834F-66C01167B878}" presName="background" presStyleLbl="node0" presStyleIdx="3" presStyleCnt="5"/>
      <dgm:spPr/>
    </dgm:pt>
    <dgm:pt modelId="{6207975F-8E8A-4C9F-B86C-8C76F9FF376E}" type="pres">
      <dgm:prSet presAssocID="{46ACFBD1-FB50-461F-834F-66C01167B878}" presName="text" presStyleLbl="fgAcc0" presStyleIdx="3" presStyleCnt="5">
        <dgm:presLayoutVars>
          <dgm:chPref val="3"/>
        </dgm:presLayoutVars>
      </dgm:prSet>
      <dgm:spPr/>
    </dgm:pt>
    <dgm:pt modelId="{9E950665-3B99-472D-91E9-A247B2FF53A2}" type="pres">
      <dgm:prSet presAssocID="{46ACFBD1-FB50-461F-834F-66C01167B878}" presName="hierChild2" presStyleCnt="0"/>
      <dgm:spPr/>
    </dgm:pt>
    <dgm:pt modelId="{FFDBB526-6786-4661-AB30-C14C1B62ABCF}" type="pres">
      <dgm:prSet presAssocID="{1D7E8E80-0702-4443-8309-8A740C585252}" presName="hierRoot1" presStyleCnt="0"/>
      <dgm:spPr/>
    </dgm:pt>
    <dgm:pt modelId="{52DF6F7D-4C27-45AE-B22A-961F2E68856A}" type="pres">
      <dgm:prSet presAssocID="{1D7E8E80-0702-4443-8309-8A740C585252}" presName="composite" presStyleCnt="0"/>
      <dgm:spPr/>
    </dgm:pt>
    <dgm:pt modelId="{733BE3F0-8EBF-4A67-8DDF-BCDC8D3B10C5}" type="pres">
      <dgm:prSet presAssocID="{1D7E8E80-0702-4443-8309-8A740C585252}" presName="background" presStyleLbl="node0" presStyleIdx="4" presStyleCnt="5"/>
      <dgm:spPr/>
    </dgm:pt>
    <dgm:pt modelId="{0258B8D6-0E8E-44A5-A490-F9E85CBC7CC1}" type="pres">
      <dgm:prSet presAssocID="{1D7E8E80-0702-4443-8309-8A740C585252}" presName="text" presStyleLbl="fgAcc0" presStyleIdx="4" presStyleCnt="5">
        <dgm:presLayoutVars>
          <dgm:chPref val="3"/>
        </dgm:presLayoutVars>
      </dgm:prSet>
      <dgm:spPr/>
    </dgm:pt>
    <dgm:pt modelId="{05360184-4013-4DDE-A988-5AEBC99C9891}" type="pres">
      <dgm:prSet presAssocID="{1D7E8E80-0702-4443-8309-8A740C585252}" presName="hierChild2" presStyleCnt="0"/>
      <dgm:spPr/>
    </dgm:pt>
  </dgm:ptLst>
  <dgm:cxnLst>
    <dgm:cxn modelId="{D8FC760D-1D89-4117-9F55-893A8A01ED3A}" srcId="{0F2329E6-078F-4D8B-9C71-610C5F615EB1}" destId="{0C1093CA-F0B6-4119-B5A7-29BFFA9DAE8B}" srcOrd="0" destOrd="0" parTransId="{52452A58-A13A-464C-8ABF-58FFFE8344F6}" sibTransId="{D8C87E56-7D5C-4ACA-B541-83ED8B46562B}"/>
    <dgm:cxn modelId="{31754C15-B33F-4E61-8684-E10559039068}" type="presOf" srcId="{D7498D1F-49D5-4B8F-9702-4854FB163CAE}" destId="{D8880852-E5F7-4451-9C0F-A93D7809A209}" srcOrd="0" destOrd="0" presId="urn:microsoft.com/office/officeart/2005/8/layout/hierarchy1"/>
    <dgm:cxn modelId="{B3D3ED3B-F4F3-4F4D-A02E-06DA5B67A1BF}" type="presOf" srcId="{1D7E8E80-0702-4443-8309-8A740C585252}" destId="{0258B8D6-0E8E-44A5-A490-F9E85CBC7CC1}" srcOrd="0" destOrd="0" presId="urn:microsoft.com/office/officeart/2005/8/layout/hierarchy1"/>
    <dgm:cxn modelId="{61820C4C-2AC1-4F35-ABE2-552620207DEB}" srcId="{0F2329E6-078F-4D8B-9C71-610C5F615EB1}" destId="{46ACFBD1-FB50-461F-834F-66C01167B878}" srcOrd="3" destOrd="0" parTransId="{68C72430-4663-4946-83C7-3E115B8642AB}" sibTransId="{887736E5-66A4-47DD-8A21-023535D99E3F}"/>
    <dgm:cxn modelId="{94ED2452-77A9-43E3-B6A2-FE56E6AE11FD}" type="presOf" srcId="{0C1093CA-F0B6-4119-B5A7-29BFFA9DAE8B}" destId="{40FCD15A-72B4-4B36-9D57-94076B69FB72}" srcOrd="0" destOrd="0" presId="urn:microsoft.com/office/officeart/2005/8/layout/hierarchy1"/>
    <dgm:cxn modelId="{FFDE8958-C5AE-419B-B20F-AAAD1034ADD9}" type="presOf" srcId="{0F2329E6-078F-4D8B-9C71-610C5F615EB1}" destId="{0C98C79E-635F-4DDB-90FB-0433BE2B5AE9}" srcOrd="0" destOrd="0" presId="urn:microsoft.com/office/officeart/2005/8/layout/hierarchy1"/>
    <dgm:cxn modelId="{8944205A-E407-491B-AECB-13DC1D6A0231}" srcId="{0F2329E6-078F-4D8B-9C71-610C5F615EB1}" destId="{1D7E8E80-0702-4443-8309-8A740C585252}" srcOrd="4" destOrd="0" parTransId="{24E4949D-9298-48B5-A53B-6E1F43989FE9}" sibTransId="{5132F684-EDB8-47E0-8643-BA3AB628E2BC}"/>
    <dgm:cxn modelId="{6910439A-A53D-432A-B3E6-13D1234825EA}" type="presOf" srcId="{46ACFBD1-FB50-461F-834F-66C01167B878}" destId="{6207975F-8E8A-4C9F-B86C-8C76F9FF376E}" srcOrd="0" destOrd="0" presId="urn:microsoft.com/office/officeart/2005/8/layout/hierarchy1"/>
    <dgm:cxn modelId="{3DCAEEA2-4B5E-45AF-B722-C1BB190CFF2A}" srcId="{0F2329E6-078F-4D8B-9C71-610C5F615EB1}" destId="{D7498D1F-49D5-4B8F-9702-4854FB163CAE}" srcOrd="2" destOrd="0" parTransId="{2F6926BD-51EF-4CCD-8890-6D57489504DB}" sibTransId="{5D7B32AD-192E-42D6-A0DA-318D1843499A}"/>
    <dgm:cxn modelId="{2FEC02AB-3DDF-4B7E-A10D-09199F3B33F8}" srcId="{0F2329E6-078F-4D8B-9C71-610C5F615EB1}" destId="{11F15D28-55FE-4934-99C0-DED905A2B0DA}" srcOrd="1" destOrd="0" parTransId="{A8AEEDAB-64D1-4315-BD9F-29E449D12252}" sibTransId="{C4DA66C9-8D32-4595-BA62-071E0BD85C8C}"/>
    <dgm:cxn modelId="{A9F0E7E5-8189-4413-AD73-823E477671A6}" type="presOf" srcId="{11F15D28-55FE-4934-99C0-DED905A2B0DA}" destId="{69090C84-EBDD-44E5-AA9F-6A6611033F29}" srcOrd="0" destOrd="0" presId="urn:microsoft.com/office/officeart/2005/8/layout/hierarchy1"/>
    <dgm:cxn modelId="{62529B43-023A-4648-A360-478C418DA143}" type="presParOf" srcId="{0C98C79E-635F-4DDB-90FB-0433BE2B5AE9}" destId="{7EDC9C2D-6D9E-4D69-A06A-164CFD2C34D5}" srcOrd="0" destOrd="0" presId="urn:microsoft.com/office/officeart/2005/8/layout/hierarchy1"/>
    <dgm:cxn modelId="{0F362A86-F122-4CDA-A823-EE6D2F67EA69}" type="presParOf" srcId="{7EDC9C2D-6D9E-4D69-A06A-164CFD2C34D5}" destId="{550410BA-FC07-477A-8E63-BB2A02140469}" srcOrd="0" destOrd="0" presId="urn:microsoft.com/office/officeart/2005/8/layout/hierarchy1"/>
    <dgm:cxn modelId="{B87C9EF7-2376-4AED-ACBC-F0FE7AE5B834}" type="presParOf" srcId="{550410BA-FC07-477A-8E63-BB2A02140469}" destId="{A07BDF6B-C2A9-42B1-855E-054112550408}" srcOrd="0" destOrd="0" presId="urn:microsoft.com/office/officeart/2005/8/layout/hierarchy1"/>
    <dgm:cxn modelId="{66DBFDD5-5BAA-41DC-B8CF-DE4613E2ABA0}" type="presParOf" srcId="{550410BA-FC07-477A-8E63-BB2A02140469}" destId="{40FCD15A-72B4-4B36-9D57-94076B69FB72}" srcOrd="1" destOrd="0" presId="urn:microsoft.com/office/officeart/2005/8/layout/hierarchy1"/>
    <dgm:cxn modelId="{B8BF0130-5851-47BE-9D39-B49EE44A9680}" type="presParOf" srcId="{7EDC9C2D-6D9E-4D69-A06A-164CFD2C34D5}" destId="{7CCD746E-B30B-4861-80F8-0E2F64BEA34C}" srcOrd="1" destOrd="0" presId="urn:microsoft.com/office/officeart/2005/8/layout/hierarchy1"/>
    <dgm:cxn modelId="{03BDE406-A289-4969-9E00-0C59CE763BBA}" type="presParOf" srcId="{0C98C79E-635F-4DDB-90FB-0433BE2B5AE9}" destId="{6B76D131-23C4-451C-92F5-451F3FC3ED79}" srcOrd="1" destOrd="0" presId="urn:microsoft.com/office/officeart/2005/8/layout/hierarchy1"/>
    <dgm:cxn modelId="{6F9F39D7-B3CD-4992-9FBE-FF22311AAB00}" type="presParOf" srcId="{6B76D131-23C4-451C-92F5-451F3FC3ED79}" destId="{21950704-07DE-4C0D-9A3D-A491C445437E}" srcOrd="0" destOrd="0" presId="urn:microsoft.com/office/officeart/2005/8/layout/hierarchy1"/>
    <dgm:cxn modelId="{610EDDF6-D168-49CD-8BE7-88573EDB6490}" type="presParOf" srcId="{21950704-07DE-4C0D-9A3D-A491C445437E}" destId="{0279900F-70B1-4A90-8DD4-FDA64EC365A5}" srcOrd="0" destOrd="0" presId="urn:microsoft.com/office/officeart/2005/8/layout/hierarchy1"/>
    <dgm:cxn modelId="{CBF8B71D-FC03-490D-A5B1-18606918161D}" type="presParOf" srcId="{21950704-07DE-4C0D-9A3D-A491C445437E}" destId="{69090C84-EBDD-44E5-AA9F-6A6611033F29}" srcOrd="1" destOrd="0" presId="urn:microsoft.com/office/officeart/2005/8/layout/hierarchy1"/>
    <dgm:cxn modelId="{9CD48F9A-A42D-47BF-AA16-54A35B8D636D}" type="presParOf" srcId="{6B76D131-23C4-451C-92F5-451F3FC3ED79}" destId="{E16A4348-7E16-4988-844D-9CCFE53D498D}" srcOrd="1" destOrd="0" presId="urn:microsoft.com/office/officeart/2005/8/layout/hierarchy1"/>
    <dgm:cxn modelId="{764BEF1C-EA81-413F-910B-41405540F115}" type="presParOf" srcId="{0C98C79E-635F-4DDB-90FB-0433BE2B5AE9}" destId="{B6E35A73-DE1D-452F-9622-4527572461B4}" srcOrd="2" destOrd="0" presId="urn:microsoft.com/office/officeart/2005/8/layout/hierarchy1"/>
    <dgm:cxn modelId="{DFBFF0E5-0DBC-48A0-A72D-596037463EC3}" type="presParOf" srcId="{B6E35A73-DE1D-452F-9622-4527572461B4}" destId="{EF208C05-C225-4349-BE1A-E72818AB7717}" srcOrd="0" destOrd="0" presId="urn:microsoft.com/office/officeart/2005/8/layout/hierarchy1"/>
    <dgm:cxn modelId="{3091BBDB-BCAA-4DD7-8E27-4174690167B9}" type="presParOf" srcId="{EF208C05-C225-4349-BE1A-E72818AB7717}" destId="{17C1464B-90D9-44C9-A3E1-CE71E5E77D29}" srcOrd="0" destOrd="0" presId="urn:microsoft.com/office/officeart/2005/8/layout/hierarchy1"/>
    <dgm:cxn modelId="{92DA3A80-5934-41F1-92C0-D36062DBE14E}" type="presParOf" srcId="{EF208C05-C225-4349-BE1A-E72818AB7717}" destId="{D8880852-E5F7-4451-9C0F-A93D7809A209}" srcOrd="1" destOrd="0" presId="urn:microsoft.com/office/officeart/2005/8/layout/hierarchy1"/>
    <dgm:cxn modelId="{F25F9ECE-4310-41E1-BC03-4F46C756BEDA}" type="presParOf" srcId="{B6E35A73-DE1D-452F-9622-4527572461B4}" destId="{223E3E19-F438-419F-9369-872ED6816E62}" srcOrd="1" destOrd="0" presId="urn:microsoft.com/office/officeart/2005/8/layout/hierarchy1"/>
    <dgm:cxn modelId="{BDC50C09-12DF-4895-A0D8-723FB0EC6BCB}" type="presParOf" srcId="{0C98C79E-635F-4DDB-90FB-0433BE2B5AE9}" destId="{EAEF4EEC-F9BE-43CF-AD6D-B04C66675F88}" srcOrd="3" destOrd="0" presId="urn:microsoft.com/office/officeart/2005/8/layout/hierarchy1"/>
    <dgm:cxn modelId="{0410A512-0315-44FF-9E04-D406E5EF75F1}" type="presParOf" srcId="{EAEF4EEC-F9BE-43CF-AD6D-B04C66675F88}" destId="{D18A4AA4-BB7B-4855-82CA-A22B78441B09}" srcOrd="0" destOrd="0" presId="urn:microsoft.com/office/officeart/2005/8/layout/hierarchy1"/>
    <dgm:cxn modelId="{A61EF187-7234-4A47-A11D-F168BE538B79}" type="presParOf" srcId="{D18A4AA4-BB7B-4855-82CA-A22B78441B09}" destId="{7CE2BE75-0C43-4229-B5A9-2D005CC6DA0A}" srcOrd="0" destOrd="0" presId="urn:microsoft.com/office/officeart/2005/8/layout/hierarchy1"/>
    <dgm:cxn modelId="{0DD85389-7D0E-4425-88A0-6495C7E68832}" type="presParOf" srcId="{D18A4AA4-BB7B-4855-82CA-A22B78441B09}" destId="{6207975F-8E8A-4C9F-B86C-8C76F9FF376E}" srcOrd="1" destOrd="0" presId="urn:microsoft.com/office/officeart/2005/8/layout/hierarchy1"/>
    <dgm:cxn modelId="{ABF5A462-5470-4693-9711-89BA6BC05CD7}" type="presParOf" srcId="{EAEF4EEC-F9BE-43CF-AD6D-B04C66675F88}" destId="{9E950665-3B99-472D-91E9-A247B2FF53A2}" srcOrd="1" destOrd="0" presId="urn:microsoft.com/office/officeart/2005/8/layout/hierarchy1"/>
    <dgm:cxn modelId="{C79A5948-A618-4AC3-A3D1-4716CB7B3D96}" type="presParOf" srcId="{0C98C79E-635F-4DDB-90FB-0433BE2B5AE9}" destId="{FFDBB526-6786-4661-AB30-C14C1B62ABCF}" srcOrd="4" destOrd="0" presId="urn:microsoft.com/office/officeart/2005/8/layout/hierarchy1"/>
    <dgm:cxn modelId="{2DBF9DEA-0420-4A88-9FBF-8A2D4CC8BB90}" type="presParOf" srcId="{FFDBB526-6786-4661-AB30-C14C1B62ABCF}" destId="{52DF6F7D-4C27-45AE-B22A-961F2E68856A}" srcOrd="0" destOrd="0" presId="urn:microsoft.com/office/officeart/2005/8/layout/hierarchy1"/>
    <dgm:cxn modelId="{9C57F27A-1D6E-4F08-A63E-EF2AEC13FBCE}" type="presParOf" srcId="{52DF6F7D-4C27-45AE-B22A-961F2E68856A}" destId="{733BE3F0-8EBF-4A67-8DDF-BCDC8D3B10C5}" srcOrd="0" destOrd="0" presId="urn:microsoft.com/office/officeart/2005/8/layout/hierarchy1"/>
    <dgm:cxn modelId="{CF7025BC-78BE-453B-8018-2F2AF00804F7}" type="presParOf" srcId="{52DF6F7D-4C27-45AE-B22A-961F2E68856A}" destId="{0258B8D6-0E8E-44A5-A490-F9E85CBC7CC1}" srcOrd="1" destOrd="0" presId="urn:microsoft.com/office/officeart/2005/8/layout/hierarchy1"/>
    <dgm:cxn modelId="{B1886E84-B16B-48A4-8B5F-6E45E320EAA1}" type="presParOf" srcId="{FFDBB526-6786-4661-AB30-C14C1B62ABCF}" destId="{05360184-4013-4DDE-A988-5AEBC99C9891}"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7BDF6B-C2A9-42B1-855E-054112550408}">
      <dsp:nvSpPr>
        <dsp:cNvPr id="0" name=""/>
        <dsp:cNvSpPr/>
      </dsp:nvSpPr>
      <dsp:spPr>
        <a:xfrm>
          <a:off x="3727" y="1524467"/>
          <a:ext cx="1816268" cy="115333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0FCD15A-72B4-4B36-9D57-94076B69FB72}">
      <dsp:nvSpPr>
        <dsp:cNvPr id="0" name=""/>
        <dsp:cNvSpPr/>
      </dsp:nvSpPr>
      <dsp:spPr>
        <a:xfrm>
          <a:off x="205534" y="1716184"/>
          <a:ext cx="1816268" cy="1153330"/>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dirty="0"/>
            <a:t>GROWING</a:t>
          </a:r>
          <a:endParaRPr lang="en-US" sz="2100" kern="1200" dirty="0"/>
        </a:p>
      </dsp:txBody>
      <dsp:txXfrm>
        <a:off x="239314" y="1749964"/>
        <a:ext cx="1748708" cy="1085770"/>
      </dsp:txXfrm>
    </dsp:sp>
    <dsp:sp modelId="{0279900F-70B1-4A90-8DD4-FDA64EC365A5}">
      <dsp:nvSpPr>
        <dsp:cNvPr id="0" name=""/>
        <dsp:cNvSpPr/>
      </dsp:nvSpPr>
      <dsp:spPr>
        <a:xfrm>
          <a:off x="2223611" y="1524467"/>
          <a:ext cx="1816268" cy="115333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9090C84-EBDD-44E5-AA9F-6A6611033F29}">
      <dsp:nvSpPr>
        <dsp:cNvPr id="0" name=""/>
        <dsp:cNvSpPr/>
      </dsp:nvSpPr>
      <dsp:spPr>
        <a:xfrm>
          <a:off x="2425418" y="1716184"/>
          <a:ext cx="1816268" cy="1153330"/>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dirty="0"/>
            <a:t>EXPLORING</a:t>
          </a:r>
          <a:endParaRPr lang="en-US" sz="2100" kern="1200" dirty="0"/>
        </a:p>
      </dsp:txBody>
      <dsp:txXfrm>
        <a:off x="2459198" y="1749964"/>
        <a:ext cx="1748708" cy="1085770"/>
      </dsp:txXfrm>
    </dsp:sp>
    <dsp:sp modelId="{17C1464B-90D9-44C9-A3E1-CE71E5E77D29}">
      <dsp:nvSpPr>
        <dsp:cNvPr id="0" name=""/>
        <dsp:cNvSpPr/>
      </dsp:nvSpPr>
      <dsp:spPr>
        <a:xfrm>
          <a:off x="4443494" y="1524467"/>
          <a:ext cx="1816268" cy="115333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D8880852-E5F7-4451-9C0F-A93D7809A209}">
      <dsp:nvSpPr>
        <dsp:cNvPr id="0" name=""/>
        <dsp:cNvSpPr/>
      </dsp:nvSpPr>
      <dsp:spPr>
        <a:xfrm>
          <a:off x="4645302" y="1716184"/>
          <a:ext cx="1816268" cy="1153330"/>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dirty="0"/>
            <a:t>ESTABLISHING</a:t>
          </a:r>
          <a:endParaRPr lang="en-US" sz="2100" kern="1200" dirty="0"/>
        </a:p>
      </dsp:txBody>
      <dsp:txXfrm>
        <a:off x="4679082" y="1749964"/>
        <a:ext cx="1748708" cy="1085770"/>
      </dsp:txXfrm>
    </dsp:sp>
    <dsp:sp modelId="{7CE2BE75-0C43-4229-B5A9-2D005CC6DA0A}">
      <dsp:nvSpPr>
        <dsp:cNvPr id="0" name=""/>
        <dsp:cNvSpPr/>
      </dsp:nvSpPr>
      <dsp:spPr>
        <a:xfrm>
          <a:off x="6663378" y="1524467"/>
          <a:ext cx="1816268" cy="115333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207975F-8E8A-4C9F-B86C-8C76F9FF376E}">
      <dsp:nvSpPr>
        <dsp:cNvPr id="0" name=""/>
        <dsp:cNvSpPr/>
      </dsp:nvSpPr>
      <dsp:spPr>
        <a:xfrm>
          <a:off x="6865186" y="1716184"/>
          <a:ext cx="1816268" cy="1153330"/>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dirty="0"/>
            <a:t>MAINTAINING</a:t>
          </a:r>
          <a:endParaRPr lang="en-US" sz="2100" kern="1200" dirty="0"/>
        </a:p>
      </dsp:txBody>
      <dsp:txXfrm>
        <a:off x="6898966" y="1749964"/>
        <a:ext cx="1748708" cy="1085770"/>
      </dsp:txXfrm>
    </dsp:sp>
    <dsp:sp modelId="{733BE3F0-8EBF-4A67-8DDF-BCDC8D3B10C5}">
      <dsp:nvSpPr>
        <dsp:cNvPr id="0" name=""/>
        <dsp:cNvSpPr/>
      </dsp:nvSpPr>
      <dsp:spPr>
        <a:xfrm>
          <a:off x="8883262" y="1524467"/>
          <a:ext cx="1816268" cy="115333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0258B8D6-0E8E-44A5-A490-F9E85CBC7CC1}">
      <dsp:nvSpPr>
        <dsp:cNvPr id="0" name=""/>
        <dsp:cNvSpPr/>
      </dsp:nvSpPr>
      <dsp:spPr>
        <a:xfrm>
          <a:off x="9085070" y="1716184"/>
          <a:ext cx="1816268" cy="1153330"/>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0" i="0" kern="1200" dirty="0"/>
            <a:t>REINVENTING</a:t>
          </a:r>
          <a:endParaRPr lang="en-US" sz="2100" kern="1200" dirty="0"/>
        </a:p>
      </dsp:txBody>
      <dsp:txXfrm>
        <a:off x="9118850" y="1749964"/>
        <a:ext cx="1748708" cy="108577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g>
</file>

<file path=ppt/media/image2.png>
</file>

<file path=ppt/media/image3.jpe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697043-FC59-4E79-A3B6-E27557991424}" type="datetimeFigureOut">
              <a:rPr lang="en-US" smtClean="0"/>
              <a:t>22/05/31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697409-EE2C-45E2-80EA-ECDFE69860F1}" type="slidenum">
              <a:rPr lang="en-US" smtClean="0"/>
              <a:t>‹#›</a:t>
            </a:fld>
            <a:endParaRPr lang="en-US"/>
          </a:p>
        </p:txBody>
      </p:sp>
    </p:spTree>
    <p:extLst>
      <p:ext uri="{BB962C8B-B14F-4D97-AF65-F5344CB8AC3E}">
        <p14:creationId xmlns:p14="http://schemas.microsoft.com/office/powerpoint/2010/main" val="1724373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2AF00-21B2-CA64-E116-2A35DB62E9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63567DC-E6EE-1F17-ABA2-79929D7126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D28358-500E-2576-0C5F-3146EF50D43D}"/>
              </a:ext>
            </a:extLst>
          </p:cNvPr>
          <p:cNvSpPr>
            <a:spLocks noGrp="1"/>
          </p:cNvSpPr>
          <p:nvPr>
            <p:ph type="dt" sz="half" idx="10"/>
          </p:nvPr>
        </p:nvSpPr>
        <p:spPr/>
        <p:txBody>
          <a:bodyPr/>
          <a:lstStyle/>
          <a:p>
            <a:fld id="{384C266A-8E69-48B3-A026-0536644E9D7A}" type="datetimeFigureOut">
              <a:rPr lang="en-US" smtClean="0"/>
              <a:t>22/05/31</a:t>
            </a:fld>
            <a:endParaRPr lang="en-US"/>
          </a:p>
        </p:txBody>
      </p:sp>
      <p:sp>
        <p:nvSpPr>
          <p:cNvPr id="5" name="Footer Placeholder 4">
            <a:extLst>
              <a:ext uri="{FF2B5EF4-FFF2-40B4-BE49-F238E27FC236}">
                <a16:creationId xmlns:a16="http://schemas.microsoft.com/office/drawing/2014/main" id="{C7FFBA92-30DA-3426-A3C2-650D32712B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948502-2BB3-3168-A3D6-AE649E554D53}"/>
              </a:ext>
            </a:extLst>
          </p:cNvPr>
          <p:cNvSpPr>
            <a:spLocks noGrp="1"/>
          </p:cNvSpPr>
          <p:nvPr>
            <p:ph type="sldNum" sz="quarter" idx="12"/>
          </p:nvPr>
        </p:nvSpPr>
        <p:spPr/>
        <p:txBody>
          <a:bodyPr/>
          <a:lstStyle/>
          <a:p>
            <a:fld id="{3F3679EC-C5CC-4973-90B4-F75833B3AF6E}" type="slidenum">
              <a:rPr lang="en-US" smtClean="0"/>
              <a:t>‹#›</a:t>
            </a:fld>
            <a:endParaRPr lang="en-US"/>
          </a:p>
        </p:txBody>
      </p:sp>
    </p:spTree>
    <p:extLst>
      <p:ext uri="{BB962C8B-B14F-4D97-AF65-F5344CB8AC3E}">
        <p14:creationId xmlns:p14="http://schemas.microsoft.com/office/powerpoint/2010/main" val="28523725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058E8-92A9-7152-3A1A-EFECE4B2F51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AEFD3C7-5432-5C66-2D52-B5E441C8D23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F3B47B-8D54-0408-27B1-8545B80A9AFA}"/>
              </a:ext>
            </a:extLst>
          </p:cNvPr>
          <p:cNvSpPr>
            <a:spLocks noGrp="1"/>
          </p:cNvSpPr>
          <p:nvPr>
            <p:ph type="dt" sz="half" idx="10"/>
          </p:nvPr>
        </p:nvSpPr>
        <p:spPr/>
        <p:txBody>
          <a:bodyPr/>
          <a:lstStyle/>
          <a:p>
            <a:fld id="{384C266A-8E69-48B3-A026-0536644E9D7A}" type="datetimeFigureOut">
              <a:rPr lang="en-US" smtClean="0"/>
              <a:t>22/05/31</a:t>
            </a:fld>
            <a:endParaRPr lang="en-US"/>
          </a:p>
        </p:txBody>
      </p:sp>
      <p:sp>
        <p:nvSpPr>
          <p:cNvPr id="5" name="Footer Placeholder 4">
            <a:extLst>
              <a:ext uri="{FF2B5EF4-FFF2-40B4-BE49-F238E27FC236}">
                <a16:creationId xmlns:a16="http://schemas.microsoft.com/office/drawing/2014/main" id="{9763D493-2663-570C-05DA-631CD21126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9BAC06-3F61-F334-2B97-EE893C307CA1}"/>
              </a:ext>
            </a:extLst>
          </p:cNvPr>
          <p:cNvSpPr>
            <a:spLocks noGrp="1"/>
          </p:cNvSpPr>
          <p:nvPr>
            <p:ph type="sldNum" sz="quarter" idx="12"/>
          </p:nvPr>
        </p:nvSpPr>
        <p:spPr/>
        <p:txBody>
          <a:bodyPr/>
          <a:lstStyle/>
          <a:p>
            <a:fld id="{3F3679EC-C5CC-4973-90B4-F75833B3AF6E}" type="slidenum">
              <a:rPr lang="en-US" smtClean="0"/>
              <a:t>‹#›</a:t>
            </a:fld>
            <a:endParaRPr lang="en-US"/>
          </a:p>
        </p:txBody>
      </p:sp>
    </p:spTree>
    <p:extLst>
      <p:ext uri="{BB962C8B-B14F-4D97-AF65-F5344CB8AC3E}">
        <p14:creationId xmlns:p14="http://schemas.microsoft.com/office/powerpoint/2010/main" val="3279006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24D8B0-0D81-A912-D0B2-B2B205A581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A7C5BE-2EED-0870-EE53-10342E98BE2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21F833-5FCE-8E37-C115-777436FC1731}"/>
              </a:ext>
            </a:extLst>
          </p:cNvPr>
          <p:cNvSpPr>
            <a:spLocks noGrp="1"/>
          </p:cNvSpPr>
          <p:nvPr>
            <p:ph type="dt" sz="half" idx="10"/>
          </p:nvPr>
        </p:nvSpPr>
        <p:spPr/>
        <p:txBody>
          <a:bodyPr/>
          <a:lstStyle/>
          <a:p>
            <a:fld id="{384C266A-8E69-48B3-A026-0536644E9D7A}" type="datetimeFigureOut">
              <a:rPr lang="en-US" smtClean="0"/>
              <a:t>22/05/31</a:t>
            </a:fld>
            <a:endParaRPr lang="en-US"/>
          </a:p>
        </p:txBody>
      </p:sp>
      <p:sp>
        <p:nvSpPr>
          <p:cNvPr id="5" name="Footer Placeholder 4">
            <a:extLst>
              <a:ext uri="{FF2B5EF4-FFF2-40B4-BE49-F238E27FC236}">
                <a16:creationId xmlns:a16="http://schemas.microsoft.com/office/drawing/2014/main" id="{4132041A-0878-4214-FF0C-795C28D66F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8B7A14-1323-ECFD-B7D6-3AD9E2224D95}"/>
              </a:ext>
            </a:extLst>
          </p:cNvPr>
          <p:cNvSpPr>
            <a:spLocks noGrp="1"/>
          </p:cNvSpPr>
          <p:nvPr>
            <p:ph type="sldNum" sz="quarter" idx="12"/>
          </p:nvPr>
        </p:nvSpPr>
        <p:spPr/>
        <p:txBody>
          <a:bodyPr/>
          <a:lstStyle/>
          <a:p>
            <a:fld id="{3F3679EC-C5CC-4973-90B4-F75833B3AF6E}" type="slidenum">
              <a:rPr lang="en-US" smtClean="0"/>
              <a:t>‹#›</a:t>
            </a:fld>
            <a:endParaRPr lang="en-US"/>
          </a:p>
        </p:txBody>
      </p:sp>
    </p:spTree>
    <p:extLst>
      <p:ext uri="{BB962C8B-B14F-4D97-AF65-F5344CB8AC3E}">
        <p14:creationId xmlns:p14="http://schemas.microsoft.com/office/powerpoint/2010/main" val="22261374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7162D-91BE-3794-05D0-38DD859B51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98EE9A-4F72-B7E4-2378-1A5990ECA43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BC0F06-7E2F-BFF8-48C5-721B1D191814}"/>
              </a:ext>
            </a:extLst>
          </p:cNvPr>
          <p:cNvSpPr>
            <a:spLocks noGrp="1"/>
          </p:cNvSpPr>
          <p:nvPr>
            <p:ph type="dt" sz="half" idx="10"/>
          </p:nvPr>
        </p:nvSpPr>
        <p:spPr/>
        <p:txBody>
          <a:bodyPr/>
          <a:lstStyle/>
          <a:p>
            <a:fld id="{384C266A-8E69-48B3-A026-0536644E9D7A}" type="datetimeFigureOut">
              <a:rPr lang="en-US" smtClean="0"/>
              <a:t>22/05/31</a:t>
            </a:fld>
            <a:endParaRPr lang="en-US"/>
          </a:p>
        </p:txBody>
      </p:sp>
      <p:sp>
        <p:nvSpPr>
          <p:cNvPr id="5" name="Footer Placeholder 4">
            <a:extLst>
              <a:ext uri="{FF2B5EF4-FFF2-40B4-BE49-F238E27FC236}">
                <a16:creationId xmlns:a16="http://schemas.microsoft.com/office/drawing/2014/main" id="{3FAB49DD-E269-9419-3FB6-CBBA2C359A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2456DE-7A50-CA05-91D5-2A6948976A4D}"/>
              </a:ext>
            </a:extLst>
          </p:cNvPr>
          <p:cNvSpPr>
            <a:spLocks noGrp="1"/>
          </p:cNvSpPr>
          <p:nvPr>
            <p:ph type="sldNum" sz="quarter" idx="12"/>
          </p:nvPr>
        </p:nvSpPr>
        <p:spPr/>
        <p:txBody>
          <a:bodyPr/>
          <a:lstStyle/>
          <a:p>
            <a:fld id="{3F3679EC-C5CC-4973-90B4-F75833B3AF6E}" type="slidenum">
              <a:rPr lang="en-US" smtClean="0"/>
              <a:t>‹#›</a:t>
            </a:fld>
            <a:endParaRPr lang="en-US"/>
          </a:p>
        </p:txBody>
      </p:sp>
    </p:spTree>
    <p:extLst>
      <p:ext uri="{BB962C8B-B14F-4D97-AF65-F5344CB8AC3E}">
        <p14:creationId xmlns:p14="http://schemas.microsoft.com/office/powerpoint/2010/main" val="38277194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DE1E2-0937-A16A-2F33-4EA8AD10C5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19DC4AC-2962-D6E0-7859-E111BA1602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1CE48D-86E3-9477-272F-745F7A4C28A6}"/>
              </a:ext>
            </a:extLst>
          </p:cNvPr>
          <p:cNvSpPr>
            <a:spLocks noGrp="1"/>
          </p:cNvSpPr>
          <p:nvPr>
            <p:ph type="dt" sz="half" idx="10"/>
          </p:nvPr>
        </p:nvSpPr>
        <p:spPr/>
        <p:txBody>
          <a:bodyPr/>
          <a:lstStyle/>
          <a:p>
            <a:fld id="{384C266A-8E69-48B3-A026-0536644E9D7A}" type="datetimeFigureOut">
              <a:rPr lang="en-US" smtClean="0"/>
              <a:t>22/05/31</a:t>
            </a:fld>
            <a:endParaRPr lang="en-US"/>
          </a:p>
        </p:txBody>
      </p:sp>
      <p:sp>
        <p:nvSpPr>
          <p:cNvPr id="5" name="Footer Placeholder 4">
            <a:extLst>
              <a:ext uri="{FF2B5EF4-FFF2-40B4-BE49-F238E27FC236}">
                <a16:creationId xmlns:a16="http://schemas.microsoft.com/office/drawing/2014/main" id="{8D7ECE14-43F7-FD09-AD96-2EEB9AFA0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148789-F943-BDEA-61CC-D7E42D534E0D}"/>
              </a:ext>
            </a:extLst>
          </p:cNvPr>
          <p:cNvSpPr>
            <a:spLocks noGrp="1"/>
          </p:cNvSpPr>
          <p:nvPr>
            <p:ph type="sldNum" sz="quarter" idx="12"/>
          </p:nvPr>
        </p:nvSpPr>
        <p:spPr/>
        <p:txBody>
          <a:bodyPr/>
          <a:lstStyle/>
          <a:p>
            <a:fld id="{3F3679EC-C5CC-4973-90B4-F75833B3AF6E}" type="slidenum">
              <a:rPr lang="en-US" smtClean="0"/>
              <a:t>‹#›</a:t>
            </a:fld>
            <a:endParaRPr lang="en-US"/>
          </a:p>
        </p:txBody>
      </p:sp>
    </p:spTree>
    <p:extLst>
      <p:ext uri="{BB962C8B-B14F-4D97-AF65-F5344CB8AC3E}">
        <p14:creationId xmlns:p14="http://schemas.microsoft.com/office/powerpoint/2010/main" val="3051904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0FBBF-E18B-861A-5B10-F18664A35E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6F0825-2ECE-0416-B0CF-234BCD425B6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8ED2F89-3E5A-58AE-C2BF-B1F0B3262CD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8FAA481-9584-A610-B092-8B29D2DE4D6A}"/>
              </a:ext>
            </a:extLst>
          </p:cNvPr>
          <p:cNvSpPr>
            <a:spLocks noGrp="1"/>
          </p:cNvSpPr>
          <p:nvPr>
            <p:ph type="dt" sz="half" idx="10"/>
          </p:nvPr>
        </p:nvSpPr>
        <p:spPr/>
        <p:txBody>
          <a:bodyPr/>
          <a:lstStyle/>
          <a:p>
            <a:fld id="{384C266A-8E69-48B3-A026-0536644E9D7A}" type="datetimeFigureOut">
              <a:rPr lang="en-US" smtClean="0"/>
              <a:t>22/05/31</a:t>
            </a:fld>
            <a:endParaRPr lang="en-US"/>
          </a:p>
        </p:txBody>
      </p:sp>
      <p:sp>
        <p:nvSpPr>
          <p:cNvPr id="6" name="Footer Placeholder 5">
            <a:extLst>
              <a:ext uri="{FF2B5EF4-FFF2-40B4-BE49-F238E27FC236}">
                <a16:creationId xmlns:a16="http://schemas.microsoft.com/office/drawing/2014/main" id="{8D210F35-CBB0-1273-C985-6CB5C758C3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B97F1C-5E4E-6746-E28B-4931BBE7D198}"/>
              </a:ext>
            </a:extLst>
          </p:cNvPr>
          <p:cNvSpPr>
            <a:spLocks noGrp="1"/>
          </p:cNvSpPr>
          <p:nvPr>
            <p:ph type="sldNum" sz="quarter" idx="12"/>
          </p:nvPr>
        </p:nvSpPr>
        <p:spPr/>
        <p:txBody>
          <a:bodyPr/>
          <a:lstStyle/>
          <a:p>
            <a:fld id="{3F3679EC-C5CC-4973-90B4-F75833B3AF6E}" type="slidenum">
              <a:rPr lang="en-US" smtClean="0"/>
              <a:t>‹#›</a:t>
            </a:fld>
            <a:endParaRPr lang="en-US"/>
          </a:p>
        </p:txBody>
      </p:sp>
    </p:spTree>
    <p:extLst>
      <p:ext uri="{BB962C8B-B14F-4D97-AF65-F5344CB8AC3E}">
        <p14:creationId xmlns:p14="http://schemas.microsoft.com/office/powerpoint/2010/main" val="3134458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E056E-78E8-4118-FC6B-9023C8AB248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D17D9E-5A6B-672B-5E57-9EA5585E1E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D0D05D-7981-1C1D-73A9-D0B2E112B6B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94469DC-C1B9-8204-4697-8B9AB0DCF2C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4B68C8-6F13-0B00-2683-4C893527C7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FF2B08-5159-0C3E-0BA0-30D97E7FF9FA}"/>
              </a:ext>
            </a:extLst>
          </p:cNvPr>
          <p:cNvSpPr>
            <a:spLocks noGrp="1"/>
          </p:cNvSpPr>
          <p:nvPr>
            <p:ph type="dt" sz="half" idx="10"/>
          </p:nvPr>
        </p:nvSpPr>
        <p:spPr/>
        <p:txBody>
          <a:bodyPr/>
          <a:lstStyle/>
          <a:p>
            <a:fld id="{384C266A-8E69-48B3-A026-0536644E9D7A}" type="datetimeFigureOut">
              <a:rPr lang="en-US" smtClean="0"/>
              <a:t>22/05/31</a:t>
            </a:fld>
            <a:endParaRPr lang="en-US"/>
          </a:p>
        </p:txBody>
      </p:sp>
      <p:sp>
        <p:nvSpPr>
          <p:cNvPr id="8" name="Footer Placeholder 7">
            <a:extLst>
              <a:ext uri="{FF2B5EF4-FFF2-40B4-BE49-F238E27FC236}">
                <a16:creationId xmlns:a16="http://schemas.microsoft.com/office/drawing/2014/main" id="{CFBE8A4F-B9D6-64F3-1B28-3F3F9F7A3E0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CD3705-A8AB-3B98-430B-B56E76BD46B4}"/>
              </a:ext>
            </a:extLst>
          </p:cNvPr>
          <p:cNvSpPr>
            <a:spLocks noGrp="1"/>
          </p:cNvSpPr>
          <p:nvPr>
            <p:ph type="sldNum" sz="quarter" idx="12"/>
          </p:nvPr>
        </p:nvSpPr>
        <p:spPr/>
        <p:txBody>
          <a:bodyPr/>
          <a:lstStyle/>
          <a:p>
            <a:fld id="{3F3679EC-C5CC-4973-90B4-F75833B3AF6E}" type="slidenum">
              <a:rPr lang="en-US" smtClean="0"/>
              <a:t>‹#›</a:t>
            </a:fld>
            <a:endParaRPr lang="en-US"/>
          </a:p>
        </p:txBody>
      </p:sp>
    </p:spTree>
    <p:extLst>
      <p:ext uri="{BB962C8B-B14F-4D97-AF65-F5344CB8AC3E}">
        <p14:creationId xmlns:p14="http://schemas.microsoft.com/office/powerpoint/2010/main" val="337884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9BA75-A40B-9643-7043-52587827DE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6DA183-D72B-B220-CB6B-B8FDD1C44A83}"/>
              </a:ext>
            </a:extLst>
          </p:cNvPr>
          <p:cNvSpPr>
            <a:spLocks noGrp="1"/>
          </p:cNvSpPr>
          <p:nvPr>
            <p:ph type="dt" sz="half" idx="10"/>
          </p:nvPr>
        </p:nvSpPr>
        <p:spPr/>
        <p:txBody>
          <a:bodyPr/>
          <a:lstStyle/>
          <a:p>
            <a:fld id="{384C266A-8E69-48B3-A026-0536644E9D7A}" type="datetimeFigureOut">
              <a:rPr lang="en-US" smtClean="0"/>
              <a:t>22/05/31</a:t>
            </a:fld>
            <a:endParaRPr lang="en-US"/>
          </a:p>
        </p:txBody>
      </p:sp>
      <p:sp>
        <p:nvSpPr>
          <p:cNvPr id="4" name="Footer Placeholder 3">
            <a:extLst>
              <a:ext uri="{FF2B5EF4-FFF2-40B4-BE49-F238E27FC236}">
                <a16:creationId xmlns:a16="http://schemas.microsoft.com/office/drawing/2014/main" id="{70A368A7-D003-BC97-949E-38376A17E4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1F5BD23-15A6-B3B0-4714-1EE3C8E8B4DE}"/>
              </a:ext>
            </a:extLst>
          </p:cNvPr>
          <p:cNvSpPr>
            <a:spLocks noGrp="1"/>
          </p:cNvSpPr>
          <p:nvPr>
            <p:ph type="sldNum" sz="quarter" idx="12"/>
          </p:nvPr>
        </p:nvSpPr>
        <p:spPr/>
        <p:txBody>
          <a:bodyPr/>
          <a:lstStyle/>
          <a:p>
            <a:fld id="{3F3679EC-C5CC-4973-90B4-F75833B3AF6E}" type="slidenum">
              <a:rPr lang="en-US" smtClean="0"/>
              <a:t>‹#›</a:t>
            </a:fld>
            <a:endParaRPr lang="en-US"/>
          </a:p>
        </p:txBody>
      </p:sp>
    </p:spTree>
    <p:extLst>
      <p:ext uri="{BB962C8B-B14F-4D97-AF65-F5344CB8AC3E}">
        <p14:creationId xmlns:p14="http://schemas.microsoft.com/office/powerpoint/2010/main" val="1468399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27607B-6EC4-8DBC-9C68-5B4C8CF95358}"/>
              </a:ext>
            </a:extLst>
          </p:cNvPr>
          <p:cNvSpPr>
            <a:spLocks noGrp="1"/>
          </p:cNvSpPr>
          <p:nvPr>
            <p:ph type="dt" sz="half" idx="10"/>
          </p:nvPr>
        </p:nvSpPr>
        <p:spPr/>
        <p:txBody>
          <a:bodyPr/>
          <a:lstStyle/>
          <a:p>
            <a:fld id="{384C266A-8E69-48B3-A026-0536644E9D7A}" type="datetimeFigureOut">
              <a:rPr lang="en-US" smtClean="0"/>
              <a:t>22/05/31</a:t>
            </a:fld>
            <a:endParaRPr lang="en-US"/>
          </a:p>
        </p:txBody>
      </p:sp>
      <p:sp>
        <p:nvSpPr>
          <p:cNvPr id="3" name="Footer Placeholder 2">
            <a:extLst>
              <a:ext uri="{FF2B5EF4-FFF2-40B4-BE49-F238E27FC236}">
                <a16:creationId xmlns:a16="http://schemas.microsoft.com/office/drawing/2014/main" id="{87AB3D52-8D0E-7AE5-00CB-06109BE279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88414D0-15F2-90C2-8EEF-E4C2F931DF68}"/>
              </a:ext>
            </a:extLst>
          </p:cNvPr>
          <p:cNvSpPr>
            <a:spLocks noGrp="1"/>
          </p:cNvSpPr>
          <p:nvPr>
            <p:ph type="sldNum" sz="quarter" idx="12"/>
          </p:nvPr>
        </p:nvSpPr>
        <p:spPr/>
        <p:txBody>
          <a:bodyPr/>
          <a:lstStyle/>
          <a:p>
            <a:fld id="{3F3679EC-C5CC-4973-90B4-F75833B3AF6E}" type="slidenum">
              <a:rPr lang="en-US" smtClean="0"/>
              <a:t>‹#›</a:t>
            </a:fld>
            <a:endParaRPr lang="en-US"/>
          </a:p>
        </p:txBody>
      </p:sp>
    </p:spTree>
    <p:extLst>
      <p:ext uri="{BB962C8B-B14F-4D97-AF65-F5344CB8AC3E}">
        <p14:creationId xmlns:p14="http://schemas.microsoft.com/office/powerpoint/2010/main" val="3243573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577F7-00E7-5B92-0E96-801CA7C097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D93447A-413C-322E-BB0D-7B41D5E086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D38F195-25BD-E72A-3C77-9B1292A3C2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36AECA-3432-1312-4428-2028A21CA7B9}"/>
              </a:ext>
            </a:extLst>
          </p:cNvPr>
          <p:cNvSpPr>
            <a:spLocks noGrp="1"/>
          </p:cNvSpPr>
          <p:nvPr>
            <p:ph type="dt" sz="half" idx="10"/>
          </p:nvPr>
        </p:nvSpPr>
        <p:spPr/>
        <p:txBody>
          <a:bodyPr/>
          <a:lstStyle/>
          <a:p>
            <a:fld id="{384C266A-8E69-48B3-A026-0536644E9D7A}" type="datetimeFigureOut">
              <a:rPr lang="en-US" smtClean="0"/>
              <a:t>22/05/31</a:t>
            </a:fld>
            <a:endParaRPr lang="en-US"/>
          </a:p>
        </p:txBody>
      </p:sp>
      <p:sp>
        <p:nvSpPr>
          <p:cNvPr id="6" name="Footer Placeholder 5">
            <a:extLst>
              <a:ext uri="{FF2B5EF4-FFF2-40B4-BE49-F238E27FC236}">
                <a16:creationId xmlns:a16="http://schemas.microsoft.com/office/drawing/2014/main" id="{3144186E-295F-F43E-EDD9-43932F3770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53FA50-2930-B655-0C20-FD43E268D1F6}"/>
              </a:ext>
            </a:extLst>
          </p:cNvPr>
          <p:cNvSpPr>
            <a:spLocks noGrp="1"/>
          </p:cNvSpPr>
          <p:nvPr>
            <p:ph type="sldNum" sz="quarter" idx="12"/>
          </p:nvPr>
        </p:nvSpPr>
        <p:spPr/>
        <p:txBody>
          <a:bodyPr/>
          <a:lstStyle/>
          <a:p>
            <a:fld id="{3F3679EC-C5CC-4973-90B4-F75833B3AF6E}" type="slidenum">
              <a:rPr lang="en-US" smtClean="0"/>
              <a:t>‹#›</a:t>
            </a:fld>
            <a:endParaRPr lang="en-US"/>
          </a:p>
        </p:txBody>
      </p:sp>
    </p:spTree>
    <p:extLst>
      <p:ext uri="{BB962C8B-B14F-4D97-AF65-F5344CB8AC3E}">
        <p14:creationId xmlns:p14="http://schemas.microsoft.com/office/powerpoint/2010/main" val="3293930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38D41-6C3D-1142-E947-F8F33FA6C9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19D7F09-0435-4AAF-6B91-76DECF22C73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9FA954A-C877-ED0D-79D5-E21872765F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0D16D6-18B6-D384-BD73-8164A0E80832}"/>
              </a:ext>
            </a:extLst>
          </p:cNvPr>
          <p:cNvSpPr>
            <a:spLocks noGrp="1"/>
          </p:cNvSpPr>
          <p:nvPr>
            <p:ph type="dt" sz="half" idx="10"/>
          </p:nvPr>
        </p:nvSpPr>
        <p:spPr/>
        <p:txBody>
          <a:bodyPr/>
          <a:lstStyle/>
          <a:p>
            <a:fld id="{384C266A-8E69-48B3-A026-0536644E9D7A}" type="datetimeFigureOut">
              <a:rPr lang="en-US" smtClean="0"/>
              <a:t>22/05/31</a:t>
            </a:fld>
            <a:endParaRPr lang="en-US"/>
          </a:p>
        </p:txBody>
      </p:sp>
      <p:sp>
        <p:nvSpPr>
          <p:cNvPr id="6" name="Footer Placeholder 5">
            <a:extLst>
              <a:ext uri="{FF2B5EF4-FFF2-40B4-BE49-F238E27FC236}">
                <a16:creationId xmlns:a16="http://schemas.microsoft.com/office/drawing/2014/main" id="{44EF0B94-2230-D1C7-BE6B-41E97E2BFC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99BDC2-9E15-8B6A-0D59-E3FB7375E6E4}"/>
              </a:ext>
            </a:extLst>
          </p:cNvPr>
          <p:cNvSpPr>
            <a:spLocks noGrp="1"/>
          </p:cNvSpPr>
          <p:nvPr>
            <p:ph type="sldNum" sz="quarter" idx="12"/>
          </p:nvPr>
        </p:nvSpPr>
        <p:spPr/>
        <p:txBody>
          <a:bodyPr/>
          <a:lstStyle/>
          <a:p>
            <a:fld id="{3F3679EC-C5CC-4973-90B4-F75833B3AF6E}" type="slidenum">
              <a:rPr lang="en-US" smtClean="0"/>
              <a:t>‹#›</a:t>
            </a:fld>
            <a:endParaRPr lang="en-US"/>
          </a:p>
        </p:txBody>
      </p:sp>
    </p:spTree>
    <p:extLst>
      <p:ext uri="{BB962C8B-B14F-4D97-AF65-F5344CB8AC3E}">
        <p14:creationId xmlns:p14="http://schemas.microsoft.com/office/powerpoint/2010/main" val="6880319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F058FD-B9FE-7D7C-096A-7F7F9D4F600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CDC90F9-32A6-FEDD-25BC-E8574F350D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63D7BC-C5A6-1761-818D-585C3F5EEB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4C266A-8E69-48B3-A026-0536644E9D7A}" type="datetimeFigureOut">
              <a:rPr lang="en-US" smtClean="0"/>
              <a:t>22/05/31</a:t>
            </a:fld>
            <a:endParaRPr lang="en-US"/>
          </a:p>
        </p:txBody>
      </p:sp>
      <p:sp>
        <p:nvSpPr>
          <p:cNvPr id="5" name="Footer Placeholder 4">
            <a:extLst>
              <a:ext uri="{FF2B5EF4-FFF2-40B4-BE49-F238E27FC236}">
                <a16:creationId xmlns:a16="http://schemas.microsoft.com/office/drawing/2014/main" id="{945B0276-B9B7-2724-9AE5-E2273D7A24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A247EA7-601C-644D-6183-928837EE4B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3679EC-C5CC-4973-90B4-F75833B3AF6E}" type="slidenum">
              <a:rPr lang="en-US" smtClean="0"/>
              <a:t>‹#›</a:t>
            </a:fld>
            <a:endParaRPr lang="en-US"/>
          </a:p>
        </p:txBody>
      </p:sp>
    </p:spTree>
    <p:extLst>
      <p:ext uri="{BB962C8B-B14F-4D97-AF65-F5344CB8AC3E}">
        <p14:creationId xmlns:p14="http://schemas.microsoft.com/office/powerpoint/2010/main" val="413178648"/>
      </p:ext>
    </p:extLst>
  </p:cSld>
  <p:clrMap bg1="lt1" tx1="dk1" bg2="lt2" tx2="dk2" accent1="accent1" accent2="accent2" accent3="accent3" accent4="accent4" accent5="accent5" accent6="accent6" hlink="hlink" folHlink="folHlink"/>
  <p:sldLayoutIdLst>
    <p:sldLayoutId id="2147484055" r:id="rId1"/>
    <p:sldLayoutId id="2147484056" r:id="rId2"/>
    <p:sldLayoutId id="2147484057" r:id="rId3"/>
    <p:sldLayoutId id="2147484058" r:id="rId4"/>
    <p:sldLayoutId id="2147484059" r:id="rId5"/>
    <p:sldLayoutId id="2147484060" r:id="rId6"/>
    <p:sldLayoutId id="2147484061" r:id="rId7"/>
    <p:sldLayoutId id="2147484062" r:id="rId8"/>
    <p:sldLayoutId id="2147484063" r:id="rId9"/>
    <p:sldLayoutId id="2147484064" r:id="rId10"/>
    <p:sldLayoutId id="214748406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pngall.com/education-png"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3F18E02-9FC0-49C2-BE57-195BEE392B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585882" y="4293517"/>
            <a:ext cx="4805996" cy="1401448"/>
          </a:xfrm>
        </p:spPr>
        <p:txBody>
          <a:bodyPr anchor="t">
            <a:normAutofit/>
          </a:bodyPr>
          <a:lstStyle/>
          <a:p>
            <a:pPr algn="l"/>
            <a:r>
              <a:rPr lang="en-US" sz="4000" dirty="0">
                <a:solidFill>
                  <a:schemeClr val="tx2"/>
                </a:solidFill>
              </a:rPr>
              <a:t>Career Development &amp; Career Skills</a:t>
            </a:r>
          </a:p>
        </p:txBody>
      </p:sp>
      <p:sp>
        <p:nvSpPr>
          <p:cNvPr id="3" name="Subtitle 2"/>
          <p:cNvSpPr>
            <a:spLocks noGrp="1"/>
          </p:cNvSpPr>
          <p:nvPr>
            <p:ph type="subTitle" idx="1"/>
          </p:nvPr>
        </p:nvSpPr>
        <p:spPr>
          <a:xfrm>
            <a:off x="6585882" y="3403314"/>
            <a:ext cx="4805691" cy="838831"/>
          </a:xfrm>
        </p:spPr>
        <p:txBody>
          <a:bodyPr anchor="b">
            <a:normAutofit/>
          </a:bodyPr>
          <a:lstStyle/>
          <a:p>
            <a:pPr lvl="0" algn="l"/>
            <a:r>
              <a:rPr lang="en-US" sz="2000">
                <a:solidFill>
                  <a:schemeClr val="tx2"/>
                </a:solidFill>
              </a:rPr>
              <a:t>Session V:  Career Exploration</a:t>
            </a:r>
          </a:p>
        </p:txBody>
      </p:sp>
      <p:pic>
        <p:nvPicPr>
          <p:cNvPr id="6" name="Picture 4" descr="Yellow paper aeroplane flying the opposite way as many grey paper aeroplanes">
            <a:extLst>
              <a:ext uri="{FF2B5EF4-FFF2-40B4-BE49-F238E27FC236}">
                <a16:creationId xmlns:a16="http://schemas.microsoft.com/office/drawing/2014/main" id="{D38D6BC8-2B92-0F6C-526F-C4BF7E216BDC}"/>
              </a:ext>
            </a:extLst>
          </p:cNvPr>
          <p:cNvPicPr>
            <a:picLocks noChangeAspect="1"/>
          </p:cNvPicPr>
          <p:nvPr/>
        </p:nvPicPr>
        <p:blipFill rotWithShape="1">
          <a:blip r:embed="rId2">
            <a:alphaModFix/>
          </a:blip>
          <a:srcRect l="9843" r="32238" b="6"/>
          <a:stretch/>
        </p:blipFill>
        <p:spPr>
          <a:xfrm>
            <a:off x="20" y="760563"/>
            <a:ext cx="5298663" cy="6097089"/>
          </a:xfrm>
          <a:custGeom>
            <a:avLst/>
            <a:gdLst/>
            <a:ahLst/>
            <a:cxnLst/>
            <a:rect l="l" t="t" r="r" b="b"/>
            <a:pathLst>
              <a:path w="5298683" h="6097438">
                <a:moveTo>
                  <a:pt x="2178155" y="0"/>
                </a:moveTo>
                <a:cubicBezTo>
                  <a:pt x="3901575" y="0"/>
                  <a:pt x="5298683" y="1397108"/>
                  <a:pt x="5298683" y="3120527"/>
                </a:cubicBezTo>
                <a:cubicBezTo>
                  <a:pt x="5298683" y="4413092"/>
                  <a:pt x="4512810" y="5522106"/>
                  <a:pt x="3392805" y="5995828"/>
                </a:cubicBezTo>
                <a:lnTo>
                  <a:pt x="3115184" y="6097438"/>
                </a:lnTo>
                <a:lnTo>
                  <a:pt x="1241127" y="6097438"/>
                </a:lnTo>
                <a:lnTo>
                  <a:pt x="963506" y="5995828"/>
                </a:lnTo>
                <a:cubicBezTo>
                  <a:pt x="683504" y="5877397"/>
                  <a:pt x="424387" y="5719261"/>
                  <a:pt x="193210" y="5528477"/>
                </a:cubicBezTo>
                <a:lnTo>
                  <a:pt x="0" y="5352876"/>
                </a:lnTo>
                <a:lnTo>
                  <a:pt x="0" y="888178"/>
                </a:lnTo>
                <a:lnTo>
                  <a:pt x="193210" y="712577"/>
                </a:lnTo>
                <a:cubicBezTo>
                  <a:pt x="732621" y="267415"/>
                  <a:pt x="1424159" y="0"/>
                  <a:pt x="2178155" y="0"/>
                </a:cubicBezTo>
                <a:close/>
              </a:path>
            </a:pathLst>
          </a:custGeom>
          <a:effectLst>
            <a:softEdge rad="0"/>
          </a:effectLst>
        </p:spPr>
      </p:pic>
      <p:grpSp>
        <p:nvGrpSpPr>
          <p:cNvPr id="11" name="Group 10">
            <a:extLst>
              <a:ext uri="{FF2B5EF4-FFF2-40B4-BE49-F238E27FC236}">
                <a16:creationId xmlns:a16="http://schemas.microsoft.com/office/drawing/2014/main" id="{DC9608D4-CD9C-4B8B-88DC-8055C0325C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511966"/>
            <a:ext cx="5736223" cy="6346033"/>
            <a:chOff x="4529137" y="1695450"/>
            <a:chExt cx="3134106" cy="3467289"/>
          </a:xfrm>
        </p:grpSpPr>
        <p:sp>
          <p:nvSpPr>
            <p:cNvPr id="12" name="Freeform: Shape 11">
              <a:extLst>
                <a:ext uri="{FF2B5EF4-FFF2-40B4-BE49-F238E27FC236}">
                  <a16:creationId xmlns:a16="http://schemas.microsoft.com/office/drawing/2014/main" id="{07B5C029-26B7-46E5-A729-AB2CB6EB6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29137" y="1811422"/>
              <a:ext cx="2961539" cy="3351127"/>
            </a:xfrm>
            <a:custGeom>
              <a:avLst/>
              <a:gdLst>
                <a:gd name="connsiteX0" fmla="*/ 2918460 w 2961539"/>
                <a:gd name="connsiteY0" fmla="*/ 1324969 h 3351127"/>
                <a:gd name="connsiteX1" fmla="*/ 2906649 w 2961539"/>
                <a:gd name="connsiteY1" fmla="*/ 1284393 h 3351127"/>
                <a:gd name="connsiteX2" fmla="*/ 2893314 w 2961539"/>
                <a:gd name="connsiteY2" fmla="*/ 1244388 h 3351127"/>
                <a:gd name="connsiteX3" fmla="*/ 2878741 w 2961539"/>
                <a:gd name="connsiteY3" fmla="*/ 1204859 h 3351127"/>
                <a:gd name="connsiteX4" fmla="*/ 2811209 w 2961539"/>
                <a:gd name="connsiteY4" fmla="*/ 1051316 h 3351127"/>
                <a:gd name="connsiteX5" fmla="*/ 2636711 w 2961539"/>
                <a:gd name="connsiteY5" fmla="*/ 768709 h 3351127"/>
                <a:gd name="connsiteX6" fmla="*/ 2418683 w 2961539"/>
                <a:gd name="connsiteY6" fmla="*/ 522202 h 3351127"/>
                <a:gd name="connsiteX7" fmla="*/ 2165699 w 2961539"/>
                <a:gd name="connsiteY7" fmla="*/ 314748 h 3351127"/>
                <a:gd name="connsiteX8" fmla="*/ 2027873 w 2961539"/>
                <a:gd name="connsiteY8" fmla="*/ 227213 h 3351127"/>
                <a:gd name="connsiteX9" fmla="*/ 1883474 w 2961539"/>
                <a:gd name="connsiteY9" fmla="*/ 151203 h 3351127"/>
                <a:gd name="connsiteX10" fmla="*/ 1576483 w 2961539"/>
                <a:gd name="connsiteY10" fmla="*/ 40618 h 3351127"/>
                <a:gd name="connsiteX11" fmla="*/ 1415415 w 2961539"/>
                <a:gd name="connsiteY11" fmla="*/ 10233 h 3351127"/>
                <a:gd name="connsiteX12" fmla="*/ 1251204 w 2961539"/>
                <a:gd name="connsiteY12" fmla="*/ 42 h 3351127"/>
                <a:gd name="connsiteX13" fmla="*/ 927163 w 2961539"/>
                <a:gd name="connsiteY13" fmla="*/ 29855 h 3351127"/>
                <a:gd name="connsiteX14" fmla="*/ 610362 w 2961539"/>
                <a:gd name="connsiteY14" fmla="*/ 116151 h 3351127"/>
                <a:gd name="connsiteX15" fmla="*/ 315468 w 2961539"/>
                <a:gd name="connsiteY15" fmla="*/ 267408 h 3351127"/>
                <a:gd name="connsiteX16" fmla="*/ 182975 w 2961539"/>
                <a:gd name="connsiteY16" fmla="*/ 368183 h 3351127"/>
                <a:gd name="connsiteX17" fmla="*/ 64294 w 2961539"/>
                <a:gd name="connsiteY17" fmla="*/ 484674 h 3351127"/>
                <a:gd name="connsiteX18" fmla="*/ 0 w 2961539"/>
                <a:gd name="connsiteY18" fmla="*/ 556778 h 3351127"/>
                <a:gd name="connsiteX19" fmla="*/ 0 w 2961539"/>
                <a:gd name="connsiteY19" fmla="*/ 956066 h 3351127"/>
                <a:gd name="connsiteX20" fmla="*/ 227552 w 2961539"/>
                <a:gd name="connsiteY20" fmla="*/ 636597 h 3351127"/>
                <a:gd name="connsiteX21" fmla="*/ 331756 w 2961539"/>
                <a:gd name="connsiteY21" fmla="*/ 534966 h 3351127"/>
                <a:gd name="connsiteX22" fmla="*/ 441770 w 2961539"/>
                <a:gd name="connsiteY22" fmla="*/ 439620 h 3351127"/>
                <a:gd name="connsiteX23" fmla="*/ 683419 w 2961539"/>
                <a:gd name="connsiteY23" fmla="*/ 274457 h 3351127"/>
                <a:gd name="connsiteX24" fmla="*/ 956596 w 2961539"/>
                <a:gd name="connsiteY24" fmla="*/ 161300 h 3351127"/>
                <a:gd name="connsiteX25" fmla="*/ 1251490 w 2961539"/>
                <a:gd name="connsiteY25" fmla="*/ 123009 h 3351127"/>
                <a:gd name="connsiteX26" fmla="*/ 1398175 w 2961539"/>
                <a:gd name="connsiteY26" fmla="*/ 135297 h 3351127"/>
                <a:gd name="connsiteX27" fmla="*/ 1542383 w 2961539"/>
                <a:gd name="connsiteY27" fmla="*/ 167967 h 3351127"/>
                <a:gd name="connsiteX28" fmla="*/ 1681925 w 2961539"/>
                <a:gd name="connsiteY28" fmla="*/ 218450 h 3351127"/>
                <a:gd name="connsiteX29" fmla="*/ 1715929 w 2961539"/>
                <a:gd name="connsiteY29" fmla="*/ 233595 h 3351127"/>
                <a:gd name="connsiteX30" fmla="*/ 1749552 w 2961539"/>
                <a:gd name="connsiteY30" fmla="*/ 249597 h 3351127"/>
                <a:gd name="connsiteX31" fmla="*/ 1782604 w 2961539"/>
                <a:gd name="connsiteY31" fmla="*/ 266646 h 3351127"/>
                <a:gd name="connsiteX32" fmla="*/ 1815275 w 2961539"/>
                <a:gd name="connsiteY32" fmla="*/ 284553 h 3351127"/>
                <a:gd name="connsiteX33" fmla="*/ 2059400 w 2961539"/>
                <a:gd name="connsiteY33" fmla="*/ 454765 h 3351127"/>
                <a:gd name="connsiteX34" fmla="*/ 2270284 w 2961539"/>
                <a:gd name="connsiteY34" fmla="*/ 663648 h 3351127"/>
                <a:gd name="connsiteX35" fmla="*/ 2362581 w 2961539"/>
                <a:gd name="connsiteY35" fmla="*/ 779091 h 3351127"/>
                <a:gd name="connsiteX36" fmla="*/ 2445353 w 2961539"/>
                <a:gd name="connsiteY36" fmla="*/ 900726 h 3351127"/>
                <a:gd name="connsiteX37" fmla="*/ 2581180 w 2961539"/>
                <a:gd name="connsiteY37" fmla="*/ 1158663 h 3351127"/>
                <a:gd name="connsiteX38" fmla="*/ 2673382 w 2961539"/>
                <a:gd name="connsiteY38" fmla="*/ 1430601 h 3351127"/>
                <a:gd name="connsiteX39" fmla="*/ 2707291 w 2961539"/>
                <a:gd name="connsiteY39" fmla="*/ 1569095 h 3351127"/>
                <a:gd name="connsiteX40" fmla="*/ 2728913 w 2961539"/>
                <a:gd name="connsiteY40" fmla="*/ 1710065 h 3351127"/>
                <a:gd name="connsiteX41" fmla="*/ 2738342 w 2961539"/>
                <a:gd name="connsiteY41" fmla="*/ 1853321 h 3351127"/>
                <a:gd name="connsiteX42" fmla="*/ 2733294 w 2961539"/>
                <a:gd name="connsiteY42" fmla="*/ 1998482 h 3351127"/>
                <a:gd name="connsiteX43" fmla="*/ 2704433 w 2961539"/>
                <a:gd name="connsiteY43" fmla="*/ 2140785 h 3351127"/>
                <a:gd name="connsiteX44" fmla="*/ 2645759 w 2961539"/>
                <a:gd name="connsiteY44" fmla="*/ 2264515 h 3351127"/>
                <a:gd name="connsiteX45" fmla="*/ 2552986 w 2961539"/>
                <a:gd name="connsiteY45" fmla="*/ 2354717 h 3351127"/>
                <a:gd name="connsiteX46" fmla="*/ 2492026 w 2961539"/>
                <a:gd name="connsiteY46" fmla="*/ 2389769 h 3351127"/>
                <a:gd name="connsiteX47" fmla="*/ 2423541 w 2961539"/>
                <a:gd name="connsiteY47" fmla="*/ 2423583 h 3351127"/>
                <a:gd name="connsiteX48" fmla="*/ 2278475 w 2961539"/>
                <a:gd name="connsiteY48" fmla="*/ 2502640 h 3351127"/>
                <a:gd name="connsiteX49" fmla="*/ 2143697 w 2961539"/>
                <a:gd name="connsiteY49" fmla="*/ 2606463 h 3351127"/>
                <a:gd name="connsiteX50" fmla="*/ 2113312 w 2961539"/>
                <a:gd name="connsiteY50" fmla="*/ 2635514 h 3351127"/>
                <a:gd name="connsiteX51" fmla="*/ 2084927 w 2961539"/>
                <a:gd name="connsiteY51" fmla="*/ 2664184 h 3351127"/>
                <a:gd name="connsiteX52" fmla="*/ 2030349 w 2961539"/>
                <a:gd name="connsiteY52" fmla="*/ 2722573 h 3351127"/>
                <a:gd name="connsiteX53" fmla="*/ 1929098 w 2961539"/>
                <a:gd name="connsiteY53" fmla="*/ 2842683 h 3351127"/>
                <a:gd name="connsiteX54" fmla="*/ 1880045 w 2961539"/>
                <a:gd name="connsiteY54" fmla="*/ 2902309 h 3351127"/>
                <a:gd name="connsiteX55" fmla="*/ 1831086 w 2961539"/>
                <a:gd name="connsiteY55" fmla="*/ 2960888 h 3351127"/>
                <a:gd name="connsiteX56" fmla="*/ 1730121 w 2961539"/>
                <a:gd name="connsiteY56" fmla="*/ 3071854 h 3351127"/>
                <a:gd name="connsiteX57" fmla="*/ 1620488 w 2961539"/>
                <a:gd name="connsiteY57" fmla="*/ 3169200 h 3351127"/>
                <a:gd name="connsiteX58" fmla="*/ 1497616 w 2961539"/>
                <a:gd name="connsiteY58" fmla="*/ 3244447 h 3351127"/>
                <a:gd name="connsiteX59" fmla="*/ 1361313 w 2961539"/>
                <a:gd name="connsiteY59" fmla="*/ 3288739 h 3351127"/>
                <a:gd name="connsiteX60" fmla="*/ 1289590 w 2961539"/>
                <a:gd name="connsiteY60" fmla="*/ 3297978 h 3351127"/>
                <a:gd name="connsiteX61" fmla="*/ 1253204 w 2961539"/>
                <a:gd name="connsiteY61" fmla="*/ 3299407 h 3351127"/>
                <a:gd name="connsiteX62" fmla="*/ 1215676 w 2961539"/>
                <a:gd name="connsiteY62" fmla="*/ 3299216 h 3351127"/>
                <a:gd name="connsiteX63" fmla="*/ 918972 w 2961539"/>
                <a:gd name="connsiteY63" fmla="*/ 3254639 h 3351127"/>
                <a:gd name="connsiteX64" fmla="*/ 642557 w 2961539"/>
                <a:gd name="connsiteY64" fmla="*/ 3139672 h 3351127"/>
                <a:gd name="connsiteX65" fmla="*/ 515112 w 2961539"/>
                <a:gd name="connsiteY65" fmla="*/ 3061853 h 3351127"/>
                <a:gd name="connsiteX66" fmla="*/ 484442 w 2961539"/>
                <a:gd name="connsiteY66" fmla="*/ 3040612 h 3351127"/>
                <a:gd name="connsiteX67" fmla="*/ 454343 w 2961539"/>
                <a:gd name="connsiteY67" fmla="*/ 3018610 h 3351127"/>
                <a:gd name="connsiteX68" fmla="*/ 424625 w 2961539"/>
                <a:gd name="connsiteY68" fmla="*/ 2996131 h 3351127"/>
                <a:gd name="connsiteX69" fmla="*/ 395478 w 2961539"/>
                <a:gd name="connsiteY69" fmla="*/ 2973080 h 3351127"/>
                <a:gd name="connsiteX70" fmla="*/ 181547 w 2961539"/>
                <a:gd name="connsiteY70" fmla="*/ 2767626 h 3351127"/>
                <a:gd name="connsiteX71" fmla="*/ 134112 w 2961539"/>
                <a:gd name="connsiteY71" fmla="*/ 2710761 h 3351127"/>
                <a:gd name="connsiteX72" fmla="*/ 89821 w 2961539"/>
                <a:gd name="connsiteY72" fmla="*/ 2652087 h 3351127"/>
                <a:gd name="connsiteX73" fmla="*/ 10096 w 2961539"/>
                <a:gd name="connsiteY73" fmla="*/ 2529025 h 3351127"/>
                <a:gd name="connsiteX74" fmla="*/ 191 w 2961539"/>
                <a:gd name="connsiteY74" fmla="*/ 2511499 h 3351127"/>
                <a:gd name="connsiteX75" fmla="*/ 191 w 2961539"/>
                <a:gd name="connsiteY75" fmla="*/ 2835063 h 3351127"/>
                <a:gd name="connsiteX76" fmla="*/ 50959 w 2961539"/>
                <a:gd name="connsiteY76" fmla="*/ 2888879 h 3351127"/>
                <a:gd name="connsiteX77" fmla="*/ 300038 w 2961539"/>
                <a:gd name="connsiteY77" fmla="*/ 3100525 h 3351127"/>
                <a:gd name="connsiteX78" fmla="*/ 438150 w 2961539"/>
                <a:gd name="connsiteY78" fmla="*/ 3186916 h 3351127"/>
                <a:gd name="connsiteX79" fmla="*/ 584264 w 2961539"/>
                <a:gd name="connsiteY79" fmla="*/ 3258830 h 3351127"/>
                <a:gd name="connsiteX80" fmla="*/ 862965 w 2961539"/>
                <a:gd name="connsiteY80" fmla="*/ 3351127 h 3351127"/>
                <a:gd name="connsiteX81" fmla="*/ 1534478 w 2961539"/>
                <a:gd name="connsiteY81" fmla="*/ 3351127 h 3351127"/>
                <a:gd name="connsiteX82" fmla="*/ 1540955 w 2961539"/>
                <a:gd name="connsiteY82" fmla="*/ 3348841 h 3351127"/>
                <a:gd name="connsiteX83" fmla="*/ 1691831 w 2961539"/>
                <a:gd name="connsiteY83" fmla="*/ 3275403 h 3351127"/>
                <a:gd name="connsiteX84" fmla="*/ 1827086 w 2961539"/>
                <a:gd name="connsiteY84" fmla="*/ 3179963 h 3351127"/>
                <a:gd name="connsiteX85" fmla="*/ 1948625 w 2961539"/>
                <a:gd name="connsiteY85" fmla="*/ 3072426 h 3351127"/>
                <a:gd name="connsiteX86" fmla="*/ 2005584 w 2961539"/>
                <a:gd name="connsiteY86" fmla="*/ 3016514 h 3351127"/>
                <a:gd name="connsiteX87" fmla="*/ 2060639 w 2961539"/>
                <a:gd name="connsiteY87" fmla="*/ 2959935 h 3351127"/>
                <a:gd name="connsiteX88" fmla="*/ 2167223 w 2961539"/>
                <a:gd name="connsiteY88" fmla="*/ 2847350 h 3351127"/>
                <a:gd name="connsiteX89" fmla="*/ 2218754 w 2961539"/>
                <a:gd name="connsiteY89" fmla="*/ 2791438 h 3351127"/>
                <a:gd name="connsiteX90" fmla="*/ 2244471 w 2961539"/>
                <a:gd name="connsiteY90" fmla="*/ 2763911 h 3351127"/>
                <a:gd name="connsiteX91" fmla="*/ 2269427 w 2961539"/>
                <a:gd name="connsiteY91" fmla="*/ 2738098 h 3351127"/>
                <a:gd name="connsiteX92" fmla="*/ 2321243 w 2961539"/>
                <a:gd name="connsiteY92" fmla="*/ 2689807 h 3351127"/>
                <a:gd name="connsiteX93" fmla="*/ 2376297 w 2961539"/>
                <a:gd name="connsiteY93" fmla="*/ 2645230 h 3351127"/>
                <a:gd name="connsiteX94" fmla="*/ 2499265 w 2961539"/>
                <a:gd name="connsiteY94" fmla="*/ 2564934 h 3351127"/>
                <a:gd name="connsiteX95" fmla="*/ 2639187 w 2961539"/>
                <a:gd name="connsiteY95" fmla="*/ 2476732 h 3351127"/>
                <a:gd name="connsiteX96" fmla="*/ 2674239 w 2961539"/>
                <a:gd name="connsiteY96" fmla="*/ 2448729 h 3351127"/>
                <a:gd name="connsiteX97" fmla="*/ 2707481 w 2961539"/>
                <a:gd name="connsiteY97" fmla="*/ 2417487 h 3351127"/>
                <a:gd name="connsiteX98" fmla="*/ 2765298 w 2961539"/>
                <a:gd name="connsiteY98" fmla="*/ 2347097 h 3351127"/>
                <a:gd name="connsiteX99" fmla="*/ 2810447 w 2961539"/>
                <a:gd name="connsiteY99" fmla="*/ 2270802 h 3351127"/>
                <a:gd name="connsiteX100" fmla="*/ 2845499 w 2961539"/>
                <a:gd name="connsiteY100" fmla="*/ 2192411 h 3351127"/>
                <a:gd name="connsiteX101" fmla="*/ 2901315 w 2961539"/>
                <a:gd name="connsiteY101" fmla="*/ 2034772 h 3351127"/>
                <a:gd name="connsiteX102" fmla="*/ 2943130 w 2961539"/>
                <a:gd name="connsiteY102" fmla="*/ 1871704 h 3351127"/>
                <a:gd name="connsiteX103" fmla="*/ 2961037 w 2961539"/>
                <a:gd name="connsiteY103" fmla="*/ 1703302 h 3351127"/>
                <a:gd name="connsiteX104" fmla="*/ 2928842 w 2961539"/>
                <a:gd name="connsiteY104" fmla="*/ 1366308 h 3351127"/>
                <a:gd name="connsiteX105" fmla="*/ 2918460 w 2961539"/>
                <a:gd name="connsiteY105" fmla="*/ 1324969 h 3351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2961539" h="3351127">
                  <a:moveTo>
                    <a:pt x="2918460" y="1324969"/>
                  </a:moveTo>
                  <a:lnTo>
                    <a:pt x="2906649" y="1284393"/>
                  </a:lnTo>
                  <a:lnTo>
                    <a:pt x="2893314" y="1244388"/>
                  </a:lnTo>
                  <a:cubicBezTo>
                    <a:pt x="2888837" y="1231053"/>
                    <a:pt x="2883694" y="1218004"/>
                    <a:pt x="2878741" y="1204859"/>
                  </a:cubicBezTo>
                  <a:cubicBezTo>
                    <a:pt x="2858453" y="1152567"/>
                    <a:pt x="2836069" y="1101227"/>
                    <a:pt x="2811209" y="1051316"/>
                  </a:cubicBezTo>
                  <a:cubicBezTo>
                    <a:pt x="2761107" y="951684"/>
                    <a:pt x="2702814" y="857006"/>
                    <a:pt x="2636711" y="768709"/>
                  </a:cubicBezTo>
                  <a:cubicBezTo>
                    <a:pt x="2570798" y="680412"/>
                    <a:pt x="2497455" y="598212"/>
                    <a:pt x="2418683" y="522202"/>
                  </a:cubicBezTo>
                  <a:cubicBezTo>
                    <a:pt x="2339912" y="446193"/>
                    <a:pt x="2254949" y="377232"/>
                    <a:pt x="2165699" y="314748"/>
                  </a:cubicBezTo>
                  <a:cubicBezTo>
                    <a:pt x="2121122" y="283506"/>
                    <a:pt x="2075021" y="254359"/>
                    <a:pt x="2027873" y="227213"/>
                  </a:cubicBezTo>
                  <a:cubicBezTo>
                    <a:pt x="1980914" y="199781"/>
                    <a:pt x="1932623" y="174635"/>
                    <a:pt x="1883474" y="151203"/>
                  </a:cubicBezTo>
                  <a:cubicBezTo>
                    <a:pt x="1785176" y="104721"/>
                    <a:pt x="1682496" y="67002"/>
                    <a:pt x="1576483" y="40618"/>
                  </a:cubicBezTo>
                  <a:cubicBezTo>
                    <a:pt x="1523524" y="27474"/>
                    <a:pt x="1469803" y="16901"/>
                    <a:pt x="1415415" y="10233"/>
                  </a:cubicBezTo>
                  <a:cubicBezTo>
                    <a:pt x="1361123" y="3185"/>
                    <a:pt x="1306163" y="-435"/>
                    <a:pt x="1251204" y="42"/>
                  </a:cubicBezTo>
                  <a:cubicBezTo>
                    <a:pt x="1142714" y="804"/>
                    <a:pt x="1034415" y="10805"/>
                    <a:pt x="927163" y="29855"/>
                  </a:cubicBezTo>
                  <a:cubicBezTo>
                    <a:pt x="820007" y="49095"/>
                    <a:pt x="713423" y="76813"/>
                    <a:pt x="610362" y="116151"/>
                  </a:cubicBezTo>
                  <a:cubicBezTo>
                    <a:pt x="507301" y="155394"/>
                    <a:pt x="407861" y="205782"/>
                    <a:pt x="315468" y="267408"/>
                  </a:cubicBezTo>
                  <a:cubicBezTo>
                    <a:pt x="269367" y="298269"/>
                    <a:pt x="224504" y="331226"/>
                    <a:pt x="182975" y="368183"/>
                  </a:cubicBezTo>
                  <a:cubicBezTo>
                    <a:pt x="141542" y="405140"/>
                    <a:pt x="102489" y="444573"/>
                    <a:pt x="64294" y="484674"/>
                  </a:cubicBezTo>
                  <a:cubicBezTo>
                    <a:pt x="42291" y="508105"/>
                    <a:pt x="20860" y="532203"/>
                    <a:pt x="0" y="556778"/>
                  </a:cubicBezTo>
                  <a:lnTo>
                    <a:pt x="0" y="956066"/>
                  </a:lnTo>
                  <a:cubicBezTo>
                    <a:pt x="62579" y="840909"/>
                    <a:pt x="138970" y="733276"/>
                    <a:pt x="227552" y="636597"/>
                  </a:cubicBezTo>
                  <a:cubicBezTo>
                    <a:pt x="260223" y="600593"/>
                    <a:pt x="295466" y="567160"/>
                    <a:pt x="331756" y="534966"/>
                  </a:cubicBezTo>
                  <a:cubicBezTo>
                    <a:pt x="367951" y="502771"/>
                    <a:pt x="403955" y="470196"/>
                    <a:pt x="441770" y="439620"/>
                  </a:cubicBezTo>
                  <a:cubicBezTo>
                    <a:pt x="517208" y="378375"/>
                    <a:pt x="597503" y="322177"/>
                    <a:pt x="683419" y="274457"/>
                  </a:cubicBezTo>
                  <a:cubicBezTo>
                    <a:pt x="769239" y="226832"/>
                    <a:pt x="860679" y="187208"/>
                    <a:pt x="956596" y="161300"/>
                  </a:cubicBezTo>
                  <a:cubicBezTo>
                    <a:pt x="1052322" y="135201"/>
                    <a:pt x="1151954" y="122247"/>
                    <a:pt x="1251490" y="123009"/>
                  </a:cubicBezTo>
                  <a:cubicBezTo>
                    <a:pt x="1300448" y="123581"/>
                    <a:pt x="1349502" y="127772"/>
                    <a:pt x="1398175" y="135297"/>
                  </a:cubicBezTo>
                  <a:cubicBezTo>
                    <a:pt x="1446752" y="143107"/>
                    <a:pt x="1495044" y="153870"/>
                    <a:pt x="1542383" y="167967"/>
                  </a:cubicBezTo>
                  <a:cubicBezTo>
                    <a:pt x="1589723" y="182160"/>
                    <a:pt x="1636490" y="198733"/>
                    <a:pt x="1681925" y="218450"/>
                  </a:cubicBezTo>
                  <a:cubicBezTo>
                    <a:pt x="1693259" y="223498"/>
                    <a:pt x="1704689" y="228261"/>
                    <a:pt x="1715929" y="233595"/>
                  </a:cubicBezTo>
                  <a:lnTo>
                    <a:pt x="1749552" y="249597"/>
                  </a:lnTo>
                  <a:lnTo>
                    <a:pt x="1782604" y="266646"/>
                  </a:lnTo>
                  <a:cubicBezTo>
                    <a:pt x="1793558" y="272457"/>
                    <a:pt x="1804416" y="278553"/>
                    <a:pt x="1815275" y="284553"/>
                  </a:cubicBezTo>
                  <a:cubicBezTo>
                    <a:pt x="1901762" y="333321"/>
                    <a:pt x="1983486" y="390662"/>
                    <a:pt x="2059400" y="454765"/>
                  </a:cubicBezTo>
                  <a:cubicBezTo>
                    <a:pt x="2135410" y="518583"/>
                    <a:pt x="2205990" y="588687"/>
                    <a:pt x="2270284" y="663648"/>
                  </a:cubicBezTo>
                  <a:cubicBezTo>
                    <a:pt x="2302574" y="701082"/>
                    <a:pt x="2333530" y="739372"/>
                    <a:pt x="2362581" y="779091"/>
                  </a:cubicBezTo>
                  <a:cubicBezTo>
                    <a:pt x="2391632" y="818811"/>
                    <a:pt x="2419255" y="859387"/>
                    <a:pt x="2445353" y="900726"/>
                  </a:cubicBezTo>
                  <a:cubicBezTo>
                    <a:pt x="2497455" y="983593"/>
                    <a:pt x="2542889" y="1069890"/>
                    <a:pt x="2581180" y="1158663"/>
                  </a:cubicBezTo>
                  <a:cubicBezTo>
                    <a:pt x="2619470" y="1247436"/>
                    <a:pt x="2648617" y="1338876"/>
                    <a:pt x="2673382" y="1430601"/>
                  </a:cubicBezTo>
                  <a:cubicBezTo>
                    <a:pt x="2685764" y="1476512"/>
                    <a:pt x="2697480" y="1522518"/>
                    <a:pt x="2707291" y="1569095"/>
                  </a:cubicBezTo>
                  <a:cubicBezTo>
                    <a:pt x="2717197" y="1615672"/>
                    <a:pt x="2724245" y="1662726"/>
                    <a:pt x="2728913" y="1710065"/>
                  </a:cubicBezTo>
                  <a:cubicBezTo>
                    <a:pt x="2733485" y="1757404"/>
                    <a:pt x="2736818" y="1805124"/>
                    <a:pt x="2738342" y="1853321"/>
                  </a:cubicBezTo>
                  <a:cubicBezTo>
                    <a:pt x="2739390" y="1901422"/>
                    <a:pt x="2738247" y="1950000"/>
                    <a:pt x="2733294" y="1998482"/>
                  </a:cubicBezTo>
                  <a:cubicBezTo>
                    <a:pt x="2728151" y="2046774"/>
                    <a:pt x="2718911" y="2095542"/>
                    <a:pt x="2704433" y="2140785"/>
                  </a:cubicBezTo>
                  <a:cubicBezTo>
                    <a:pt x="2689860" y="2186029"/>
                    <a:pt x="2670429" y="2228320"/>
                    <a:pt x="2645759" y="2264515"/>
                  </a:cubicBezTo>
                  <a:cubicBezTo>
                    <a:pt x="2620899" y="2300710"/>
                    <a:pt x="2590514" y="2330047"/>
                    <a:pt x="2552986" y="2354717"/>
                  </a:cubicBezTo>
                  <a:cubicBezTo>
                    <a:pt x="2534317" y="2367195"/>
                    <a:pt x="2513838" y="2378530"/>
                    <a:pt x="2492026" y="2389769"/>
                  </a:cubicBezTo>
                  <a:cubicBezTo>
                    <a:pt x="2470309" y="2401009"/>
                    <a:pt x="2447258" y="2412058"/>
                    <a:pt x="2423541" y="2423583"/>
                  </a:cubicBezTo>
                  <a:cubicBezTo>
                    <a:pt x="2376107" y="2446633"/>
                    <a:pt x="2326100" y="2472065"/>
                    <a:pt x="2278475" y="2502640"/>
                  </a:cubicBezTo>
                  <a:cubicBezTo>
                    <a:pt x="2230850" y="2533120"/>
                    <a:pt x="2185130" y="2567982"/>
                    <a:pt x="2143697" y="2606463"/>
                  </a:cubicBezTo>
                  <a:cubicBezTo>
                    <a:pt x="2133410" y="2615988"/>
                    <a:pt x="2122837" y="2625989"/>
                    <a:pt x="2113312" y="2635514"/>
                  </a:cubicBezTo>
                  <a:lnTo>
                    <a:pt x="2084927" y="2664184"/>
                  </a:lnTo>
                  <a:cubicBezTo>
                    <a:pt x="2066258" y="2683425"/>
                    <a:pt x="2048066" y="2702951"/>
                    <a:pt x="2030349" y="2722573"/>
                  </a:cubicBezTo>
                  <a:cubicBezTo>
                    <a:pt x="1995011" y="2762101"/>
                    <a:pt x="1962055" y="2802773"/>
                    <a:pt x="1929098" y="2842683"/>
                  </a:cubicBezTo>
                  <a:lnTo>
                    <a:pt x="1880045" y="2902309"/>
                  </a:lnTo>
                  <a:cubicBezTo>
                    <a:pt x="1863757" y="2922026"/>
                    <a:pt x="1847564" y="2941648"/>
                    <a:pt x="1831086" y="2960888"/>
                  </a:cubicBezTo>
                  <a:cubicBezTo>
                    <a:pt x="1798130" y="2999178"/>
                    <a:pt x="1764983" y="3036707"/>
                    <a:pt x="1730121" y="3071854"/>
                  </a:cubicBezTo>
                  <a:cubicBezTo>
                    <a:pt x="1695355" y="3107001"/>
                    <a:pt x="1659160" y="3140053"/>
                    <a:pt x="1620488" y="3169200"/>
                  </a:cubicBezTo>
                  <a:cubicBezTo>
                    <a:pt x="1581912" y="3198442"/>
                    <a:pt x="1541145" y="3224254"/>
                    <a:pt x="1497616" y="3244447"/>
                  </a:cubicBezTo>
                  <a:cubicBezTo>
                    <a:pt x="1454277" y="3264735"/>
                    <a:pt x="1408462" y="3279690"/>
                    <a:pt x="1361313" y="3288739"/>
                  </a:cubicBezTo>
                  <a:cubicBezTo>
                    <a:pt x="1337691" y="3293406"/>
                    <a:pt x="1313688" y="3296168"/>
                    <a:pt x="1289590" y="3297978"/>
                  </a:cubicBezTo>
                  <a:cubicBezTo>
                    <a:pt x="1277493" y="3298740"/>
                    <a:pt x="1265396" y="3299216"/>
                    <a:pt x="1253204" y="3299407"/>
                  </a:cubicBezTo>
                  <a:lnTo>
                    <a:pt x="1215676" y="3299216"/>
                  </a:lnTo>
                  <a:cubicBezTo>
                    <a:pt x="1115378" y="3296930"/>
                    <a:pt x="1015365" y="3281785"/>
                    <a:pt x="918972" y="3254639"/>
                  </a:cubicBezTo>
                  <a:cubicBezTo>
                    <a:pt x="822484" y="3227302"/>
                    <a:pt x="729996" y="3187583"/>
                    <a:pt x="642557" y="3139672"/>
                  </a:cubicBezTo>
                  <a:cubicBezTo>
                    <a:pt x="598837" y="3115765"/>
                    <a:pt x="556451" y="3089571"/>
                    <a:pt x="515112" y="3061853"/>
                  </a:cubicBezTo>
                  <a:lnTo>
                    <a:pt x="484442" y="3040612"/>
                  </a:lnTo>
                  <a:lnTo>
                    <a:pt x="454343" y="3018610"/>
                  </a:lnTo>
                  <a:lnTo>
                    <a:pt x="424625" y="2996131"/>
                  </a:lnTo>
                  <a:cubicBezTo>
                    <a:pt x="414719" y="2988606"/>
                    <a:pt x="405194" y="2980605"/>
                    <a:pt x="395478" y="2973080"/>
                  </a:cubicBezTo>
                  <a:cubicBezTo>
                    <a:pt x="318230" y="2910882"/>
                    <a:pt x="246507" y="2842111"/>
                    <a:pt x="181547" y="2767626"/>
                  </a:cubicBezTo>
                  <a:cubicBezTo>
                    <a:pt x="165259" y="2749052"/>
                    <a:pt x="149543" y="2730002"/>
                    <a:pt x="134112" y="2710761"/>
                  </a:cubicBezTo>
                  <a:cubicBezTo>
                    <a:pt x="118967" y="2691521"/>
                    <a:pt x="104013" y="2672090"/>
                    <a:pt x="89821" y="2652087"/>
                  </a:cubicBezTo>
                  <a:cubicBezTo>
                    <a:pt x="61246" y="2612273"/>
                    <a:pt x="34766" y="2571220"/>
                    <a:pt x="10096" y="2529025"/>
                  </a:cubicBezTo>
                  <a:cubicBezTo>
                    <a:pt x="6668" y="2523214"/>
                    <a:pt x="3429" y="2517309"/>
                    <a:pt x="191" y="2511499"/>
                  </a:cubicBezTo>
                  <a:lnTo>
                    <a:pt x="191" y="2835063"/>
                  </a:lnTo>
                  <a:cubicBezTo>
                    <a:pt x="16764" y="2853351"/>
                    <a:pt x="33719" y="2871353"/>
                    <a:pt x="50959" y="2888879"/>
                  </a:cubicBezTo>
                  <a:cubicBezTo>
                    <a:pt x="127635" y="2966698"/>
                    <a:pt x="210788" y="3037945"/>
                    <a:pt x="300038" y="3100525"/>
                  </a:cubicBezTo>
                  <a:cubicBezTo>
                    <a:pt x="344424" y="3131671"/>
                    <a:pt x="390525" y="3160627"/>
                    <a:pt x="438150" y="3186916"/>
                  </a:cubicBezTo>
                  <a:cubicBezTo>
                    <a:pt x="485585" y="3213491"/>
                    <a:pt x="534543" y="3237303"/>
                    <a:pt x="584264" y="3258830"/>
                  </a:cubicBezTo>
                  <a:cubicBezTo>
                    <a:pt x="674561" y="3297597"/>
                    <a:pt x="767906" y="3328362"/>
                    <a:pt x="862965" y="3351127"/>
                  </a:cubicBezTo>
                  <a:lnTo>
                    <a:pt x="1534478" y="3351127"/>
                  </a:lnTo>
                  <a:cubicBezTo>
                    <a:pt x="1536668" y="3350365"/>
                    <a:pt x="1538764" y="3349603"/>
                    <a:pt x="1540955" y="3348841"/>
                  </a:cubicBezTo>
                  <a:cubicBezTo>
                    <a:pt x="1593628" y="3329220"/>
                    <a:pt x="1644110" y="3304169"/>
                    <a:pt x="1691831" y="3275403"/>
                  </a:cubicBezTo>
                  <a:cubicBezTo>
                    <a:pt x="1739551" y="3246543"/>
                    <a:pt x="1784509" y="3214253"/>
                    <a:pt x="1827086" y="3179963"/>
                  </a:cubicBezTo>
                  <a:cubicBezTo>
                    <a:pt x="1869662" y="3145578"/>
                    <a:pt x="1910143" y="3109573"/>
                    <a:pt x="1948625" y="3072426"/>
                  </a:cubicBezTo>
                  <a:cubicBezTo>
                    <a:pt x="1967960" y="3053852"/>
                    <a:pt x="1986915" y="3035278"/>
                    <a:pt x="2005584" y="3016514"/>
                  </a:cubicBezTo>
                  <a:cubicBezTo>
                    <a:pt x="2024158" y="2997655"/>
                    <a:pt x="2042541" y="2978890"/>
                    <a:pt x="2060639" y="2959935"/>
                  </a:cubicBezTo>
                  <a:cubicBezTo>
                    <a:pt x="2096834" y="2922121"/>
                    <a:pt x="2132552" y="2884783"/>
                    <a:pt x="2167223" y="2847350"/>
                  </a:cubicBezTo>
                  <a:lnTo>
                    <a:pt x="2218754" y="2791438"/>
                  </a:lnTo>
                  <a:lnTo>
                    <a:pt x="2244471" y="2763911"/>
                  </a:lnTo>
                  <a:cubicBezTo>
                    <a:pt x="2253044" y="2754862"/>
                    <a:pt x="2260949" y="2746576"/>
                    <a:pt x="2269427" y="2738098"/>
                  </a:cubicBezTo>
                  <a:cubicBezTo>
                    <a:pt x="2286191" y="2721430"/>
                    <a:pt x="2303336" y="2705142"/>
                    <a:pt x="2321243" y="2689807"/>
                  </a:cubicBezTo>
                  <a:cubicBezTo>
                    <a:pt x="2338959" y="2674281"/>
                    <a:pt x="2357247" y="2659326"/>
                    <a:pt x="2376297" y="2645230"/>
                  </a:cubicBezTo>
                  <a:cubicBezTo>
                    <a:pt x="2414302" y="2616750"/>
                    <a:pt x="2454974" y="2590937"/>
                    <a:pt x="2499265" y="2564934"/>
                  </a:cubicBezTo>
                  <a:cubicBezTo>
                    <a:pt x="2543270" y="2538645"/>
                    <a:pt x="2591562" y="2512165"/>
                    <a:pt x="2639187" y="2476732"/>
                  </a:cubicBezTo>
                  <a:cubicBezTo>
                    <a:pt x="2650998" y="2467874"/>
                    <a:pt x="2662809" y="2458635"/>
                    <a:pt x="2674239" y="2448729"/>
                  </a:cubicBezTo>
                  <a:cubicBezTo>
                    <a:pt x="2685669" y="2438823"/>
                    <a:pt x="2696718" y="2428345"/>
                    <a:pt x="2707481" y="2417487"/>
                  </a:cubicBezTo>
                  <a:cubicBezTo>
                    <a:pt x="2728817" y="2395675"/>
                    <a:pt x="2748248" y="2371862"/>
                    <a:pt x="2765298" y="2347097"/>
                  </a:cubicBezTo>
                  <a:cubicBezTo>
                    <a:pt x="2782538" y="2322427"/>
                    <a:pt x="2797112" y="2296614"/>
                    <a:pt x="2810447" y="2270802"/>
                  </a:cubicBezTo>
                  <a:cubicBezTo>
                    <a:pt x="2823496" y="2244799"/>
                    <a:pt x="2834926" y="2218605"/>
                    <a:pt x="2845499" y="2192411"/>
                  </a:cubicBezTo>
                  <a:cubicBezTo>
                    <a:pt x="2866739" y="2139928"/>
                    <a:pt x="2884551" y="2088017"/>
                    <a:pt x="2901315" y="2034772"/>
                  </a:cubicBezTo>
                  <a:cubicBezTo>
                    <a:pt x="2918079" y="1981528"/>
                    <a:pt x="2932653" y="1927140"/>
                    <a:pt x="2943130" y="1871704"/>
                  </a:cubicBezTo>
                  <a:cubicBezTo>
                    <a:pt x="2953607" y="1816269"/>
                    <a:pt x="2959608" y="1759785"/>
                    <a:pt x="2961037" y="1703302"/>
                  </a:cubicBezTo>
                  <a:cubicBezTo>
                    <a:pt x="2963895" y="1590241"/>
                    <a:pt x="2954750" y="1476226"/>
                    <a:pt x="2928842" y="1366308"/>
                  </a:cubicBezTo>
                  <a:cubicBezTo>
                    <a:pt x="2925413" y="1352306"/>
                    <a:pt x="2922270" y="1338590"/>
                    <a:pt x="2918460" y="1324969"/>
                  </a:cubicBezTo>
                  <a:close/>
                </a:path>
              </a:pathLst>
            </a:custGeom>
            <a:solidFill>
              <a:schemeClr val="bg1">
                <a:alpha val="30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54AB4E0-C436-423A-9AF4-705F9D929C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29137" y="1784984"/>
              <a:ext cx="2972634" cy="3377565"/>
            </a:xfrm>
            <a:custGeom>
              <a:avLst/>
              <a:gdLst>
                <a:gd name="connsiteX0" fmla="*/ 1247966 w 2972634"/>
                <a:gd name="connsiteY0" fmla="*/ 0 h 3377565"/>
                <a:gd name="connsiteX1" fmla="*/ 0 w 2972634"/>
                <a:gd name="connsiteY1" fmla="*/ 557308 h 3377565"/>
                <a:gd name="connsiteX2" fmla="*/ 0 w 2972634"/>
                <a:gd name="connsiteY2" fmla="*/ 1091660 h 3377565"/>
                <a:gd name="connsiteX3" fmla="*/ 264414 w 2972634"/>
                <a:gd name="connsiteY3" fmla="*/ 717423 h 3377565"/>
                <a:gd name="connsiteX4" fmla="*/ 1247966 w 2972634"/>
                <a:gd name="connsiteY4" fmla="*/ 302324 h 3377565"/>
                <a:gd name="connsiteX5" fmla="*/ 1843850 w 2972634"/>
                <a:gd name="connsiteY5" fmla="*/ 472916 h 3377565"/>
                <a:gd name="connsiteX6" fmla="*/ 2372106 w 2972634"/>
                <a:gd name="connsiteY6" fmla="*/ 934688 h 3377565"/>
                <a:gd name="connsiteX7" fmla="*/ 2635377 w 2972634"/>
                <a:gd name="connsiteY7" fmla="*/ 1471041 h 3377565"/>
                <a:gd name="connsiteX8" fmla="*/ 2630996 w 2972634"/>
                <a:gd name="connsiteY8" fmla="*/ 2037112 h 3377565"/>
                <a:gd name="connsiteX9" fmla="*/ 2555558 w 2972634"/>
                <a:gd name="connsiteY9" fmla="*/ 2200085 h 3377565"/>
                <a:gd name="connsiteX10" fmla="*/ 2429828 w 2972634"/>
                <a:gd name="connsiteY10" fmla="*/ 2280285 h 3377565"/>
                <a:gd name="connsiteX11" fmla="*/ 2040255 w 2972634"/>
                <a:gd name="connsiteY11" fmla="*/ 2560892 h 3377565"/>
                <a:gd name="connsiteX12" fmla="*/ 1873377 w 2972634"/>
                <a:gd name="connsiteY12" fmla="*/ 2739295 h 3377565"/>
                <a:gd name="connsiteX13" fmla="*/ 1553147 w 2972634"/>
                <a:gd name="connsiteY13" fmla="*/ 3048476 h 3377565"/>
                <a:gd name="connsiteX14" fmla="*/ 1247966 w 2972634"/>
                <a:gd name="connsiteY14" fmla="*/ 3149822 h 3377565"/>
                <a:gd name="connsiteX15" fmla="*/ 662083 w 2972634"/>
                <a:gd name="connsiteY15" fmla="*/ 3018377 h 3377565"/>
                <a:gd name="connsiteX16" fmla="*/ 197263 w 2972634"/>
                <a:gd name="connsiteY16" fmla="*/ 2661476 h 3377565"/>
                <a:gd name="connsiteX17" fmla="*/ 0 w 2972634"/>
                <a:gd name="connsiteY17" fmla="*/ 2360581 h 3377565"/>
                <a:gd name="connsiteX18" fmla="*/ 0 w 2972634"/>
                <a:gd name="connsiteY18" fmla="*/ 2894933 h 3377565"/>
                <a:gd name="connsiteX19" fmla="*/ 753428 w 2972634"/>
                <a:gd name="connsiteY19" fmla="*/ 3377565 h 3377565"/>
                <a:gd name="connsiteX20" fmla="*/ 1587341 w 2972634"/>
                <a:gd name="connsiteY20" fmla="*/ 3377565 h 3377565"/>
                <a:gd name="connsiteX21" fmla="*/ 2255996 w 2972634"/>
                <a:gd name="connsiteY21" fmla="*/ 2772823 h 3377565"/>
                <a:gd name="connsiteX22" fmla="*/ 2922270 w 2972634"/>
                <a:gd name="connsiteY22" fmla="*/ 2118551 h 3377565"/>
                <a:gd name="connsiteX23" fmla="*/ 1247966 w 2972634"/>
                <a:gd name="connsiteY23" fmla="*/ 0 h 337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72634" h="3377565">
                  <a:moveTo>
                    <a:pt x="1247966" y="0"/>
                  </a:moveTo>
                  <a:cubicBezTo>
                    <a:pt x="754285" y="0"/>
                    <a:pt x="309944" y="214694"/>
                    <a:pt x="0" y="557308"/>
                  </a:cubicBezTo>
                  <a:lnTo>
                    <a:pt x="0" y="1091660"/>
                  </a:lnTo>
                  <a:cubicBezTo>
                    <a:pt x="67437" y="953357"/>
                    <a:pt x="156019" y="827723"/>
                    <a:pt x="264414" y="717423"/>
                  </a:cubicBezTo>
                  <a:cubicBezTo>
                    <a:pt x="527399" y="449771"/>
                    <a:pt x="876776" y="302324"/>
                    <a:pt x="1247966" y="302324"/>
                  </a:cubicBezTo>
                  <a:cubicBezTo>
                    <a:pt x="1438370" y="302324"/>
                    <a:pt x="1644491" y="361283"/>
                    <a:pt x="1843850" y="472916"/>
                  </a:cubicBezTo>
                  <a:cubicBezTo>
                    <a:pt x="2046161" y="586169"/>
                    <a:pt x="2228755" y="745808"/>
                    <a:pt x="2372106" y="934688"/>
                  </a:cubicBezTo>
                  <a:cubicBezTo>
                    <a:pt x="2498884" y="1101757"/>
                    <a:pt x="2589848" y="1287209"/>
                    <a:pt x="2635377" y="1471041"/>
                  </a:cubicBezTo>
                  <a:cubicBezTo>
                    <a:pt x="2683288" y="1664779"/>
                    <a:pt x="2681859" y="1855279"/>
                    <a:pt x="2630996" y="2037112"/>
                  </a:cubicBezTo>
                  <a:cubicBezTo>
                    <a:pt x="2608993" y="2115788"/>
                    <a:pt x="2583656" y="2170557"/>
                    <a:pt x="2555558" y="2200085"/>
                  </a:cubicBezTo>
                  <a:cubicBezTo>
                    <a:pt x="2531650" y="2225135"/>
                    <a:pt x="2494121" y="2245900"/>
                    <a:pt x="2429828" y="2280285"/>
                  </a:cubicBezTo>
                  <a:cubicBezTo>
                    <a:pt x="2328482" y="2334578"/>
                    <a:pt x="2189607" y="2408873"/>
                    <a:pt x="2040255" y="2560892"/>
                  </a:cubicBezTo>
                  <a:cubicBezTo>
                    <a:pt x="1981486" y="2620709"/>
                    <a:pt x="1926527" y="2681002"/>
                    <a:pt x="1873377" y="2739295"/>
                  </a:cubicBezTo>
                  <a:cubicBezTo>
                    <a:pt x="1763839" y="2859405"/>
                    <a:pt x="1660398" y="2972943"/>
                    <a:pt x="1553147" y="3048476"/>
                  </a:cubicBezTo>
                  <a:cubicBezTo>
                    <a:pt x="1453610" y="3118580"/>
                    <a:pt x="1359503" y="3149822"/>
                    <a:pt x="1247966" y="3149822"/>
                  </a:cubicBezTo>
                  <a:cubicBezTo>
                    <a:pt x="1043178" y="3149822"/>
                    <a:pt x="846011" y="3105626"/>
                    <a:pt x="662083" y="3018377"/>
                  </a:cubicBezTo>
                  <a:cubicBezTo>
                    <a:pt x="486156" y="2934938"/>
                    <a:pt x="325374" y="2811494"/>
                    <a:pt x="197263" y="2661476"/>
                  </a:cubicBezTo>
                  <a:cubicBezTo>
                    <a:pt x="118682" y="2569464"/>
                    <a:pt x="52673" y="2468594"/>
                    <a:pt x="0" y="2360581"/>
                  </a:cubicBezTo>
                  <a:lnTo>
                    <a:pt x="0" y="2894933"/>
                  </a:lnTo>
                  <a:cubicBezTo>
                    <a:pt x="201930" y="3118104"/>
                    <a:pt x="460915" y="3286982"/>
                    <a:pt x="753428" y="3377565"/>
                  </a:cubicBezTo>
                  <a:lnTo>
                    <a:pt x="1587341" y="3377565"/>
                  </a:lnTo>
                  <a:cubicBezTo>
                    <a:pt x="1849850" y="3254312"/>
                    <a:pt x="2033492" y="2999327"/>
                    <a:pt x="2255996" y="2772823"/>
                  </a:cubicBezTo>
                  <a:cubicBezTo>
                    <a:pt x="2562892" y="2460498"/>
                    <a:pt x="2794159" y="2577084"/>
                    <a:pt x="2922270" y="2118551"/>
                  </a:cubicBezTo>
                  <a:cubicBezTo>
                    <a:pt x="3213830" y="1075182"/>
                    <a:pt x="2184654" y="0"/>
                    <a:pt x="1247966" y="0"/>
                  </a:cubicBezTo>
                  <a:close/>
                </a:path>
              </a:pathLst>
            </a:custGeom>
            <a:solidFill>
              <a:schemeClr val="bg1">
                <a:alpha val="30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837BBAD-3D46-42DA-AB99-AB6C9739DB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29137" y="1784984"/>
              <a:ext cx="2972700" cy="3377755"/>
            </a:xfrm>
            <a:custGeom>
              <a:avLst/>
              <a:gdLst>
                <a:gd name="connsiteX0" fmla="*/ 1247966 w 2972700"/>
                <a:gd name="connsiteY0" fmla="*/ 0 h 3377755"/>
                <a:gd name="connsiteX1" fmla="*/ 0 w 2972700"/>
                <a:gd name="connsiteY1" fmla="*/ 557308 h 3377755"/>
                <a:gd name="connsiteX2" fmla="*/ 0 w 2972700"/>
                <a:gd name="connsiteY2" fmla="*/ 1245489 h 3377755"/>
                <a:gd name="connsiteX3" fmla="*/ 20288 w 2972700"/>
                <a:gd name="connsiteY3" fmla="*/ 1193387 h 3377755"/>
                <a:gd name="connsiteX4" fmla="*/ 307467 w 2972700"/>
                <a:gd name="connsiteY4" fmla="*/ 759809 h 3377755"/>
                <a:gd name="connsiteX5" fmla="*/ 1247966 w 2972700"/>
                <a:gd name="connsiteY5" fmla="*/ 362903 h 3377755"/>
                <a:gd name="connsiteX6" fmla="*/ 1814322 w 2972700"/>
                <a:gd name="connsiteY6" fmla="*/ 525780 h 3377755"/>
                <a:gd name="connsiteX7" fmla="*/ 2324005 w 2972700"/>
                <a:gd name="connsiteY7" fmla="*/ 971360 h 3377755"/>
                <a:gd name="connsiteX8" fmla="*/ 2576703 w 2972700"/>
                <a:gd name="connsiteY8" fmla="*/ 1485710 h 3377755"/>
                <a:gd name="connsiteX9" fmla="*/ 2572798 w 2972700"/>
                <a:gd name="connsiteY9" fmla="*/ 2021015 h 3377755"/>
                <a:gd name="connsiteX10" fmla="*/ 2511838 w 2972700"/>
                <a:gd name="connsiteY10" fmla="*/ 2158556 h 3377755"/>
                <a:gd name="connsiteX11" fmla="*/ 2401348 w 2972700"/>
                <a:gd name="connsiteY11" fmla="*/ 2227136 h 3377755"/>
                <a:gd name="connsiteX12" fmla="*/ 1997107 w 2972700"/>
                <a:gd name="connsiteY12" fmla="*/ 2518696 h 3377755"/>
                <a:gd name="connsiteX13" fmla="*/ 1828705 w 2972700"/>
                <a:gd name="connsiteY13" fmla="*/ 2698718 h 3377755"/>
                <a:gd name="connsiteX14" fmla="*/ 1247966 w 2972700"/>
                <a:gd name="connsiteY14" fmla="*/ 3089529 h 3377755"/>
                <a:gd name="connsiteX15" fmla="*/ 687991 w 2972700"/>
                <a:gd name="connsiteY15" fmla="*/ 2963894 h 3377755"/>
                <a:gd name="connsiteX16" fmla="*/ 243269 w 2972700"/>
                <a:gd name="connsiteY16" fmla="*/ 2622328 h 3377755"/>
                <a:gd name="connsiteX17" fmla="*/ 2477 w 2972700"/>
                <a:gd name="connsiteY17" fmla="*/ 2213610 h 3377755"/>
                <a:gd name="connsiteX18" fmla="*/ 95 w 2972700"/>
                <a:gd name="connsiteY18" fmla="*/ 2206943 h 3377755"/>
                <a:gd name="connsiteX19" fmla="*/ 95 w 2972700"/>
                <a:gd name="connsiteY19" fmla="*/ 2895124 h 3377755"/>
                <a:gd name="connsiteX20" fmla="*/ 753523 w 2972700"/>
                <a:gd name="connsiteY20" fmla="*/ 3377756 h 3377755"/>
                <a:gd name="connsiteX21" fmla="*/ 1587437 w 2972700"/>
                <a:gd name="connsiteY21" fmla="*/ 3377756 h 3377755"/>
                <a:gd name="connsiteX22" fmla="*/ 2256092 w 2972700"/>
                <a:gd name="connsiteY22" fmla="*/ 2773013 h 3377755"/>
                <a:gd name="connsiteX23" fmla="*/ 2922365 w 2972700"/>
                <a:gd name="connsiteY23" fmla="*/ 2118741 h 3377755"/>
                <a:gd name="connsiteX24" fmla="*/ 1247966 w 2972700"/>
                <a:gd name="connsiteY24" fmla="*/ 0 h 337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2700" h="3377755">
                  <a:moveTo>
                    <a:pt x="1247966" y="0"/>
                  </a:moveTo>
                  <a:cubicBezTo>
                    <a:pt x="754285" y="0"/>
                    <a:pt x="309944" y="214694"/>
                    <a:pt x="0" y="557308"/>
                  </a:cubicBezTo>
                  <a:lnTo>
                    <a:pt x="0" y="1245489"/>
                  </a:lnTo>
                  <a:cubicBezTo>
                    <a:pt x="6477" y="1228058"/>
                    <a:pt x="13145" y="1210628"/>
                    <a:pt x="20288" y="1193387"/>
                  </a:cubicBezTo>
                  <a:cubicBezTo>
                    <a:pt x="87821" y="1030891"/>
                    <a:pt x="184404" y="885063"/>
                    <a:pt x="307467" y="759809"/>
                  </a:cubicBezTo>
                  <a:cubicBezTo>
                    <a:pt x="559118" y="503873"/>
                    <a:pt x="893064" y="362903"/>
                    <a:pt x="1247966" y="362903"/>
                  </a:cubicBezTo>
                  <a:cubicBezTo>
                    <a:pt x="1428083" y="362903"/>
                    <a:pt x="1623917" y="419195"/>
                    <a:pt x="1814322" y="525780"/>
                  </a:cubicBezTo>
                  <a:cubicBezTo>
                    <a:pt x="2009394" y="634937"/>
                    <a:pt x="2185607" y="789051"/>
                    <a:pt x="2324005" y="971360"/>
                  </a:cubicBezTo>
                  <a:cubicBezTo>
                    <a:pt x="2445830" y="1131856"/>
                    <a:pt x="2533174" y="1309688"/>
                    <a:pt x="2576703" y="1485710"/>
                  </a:cubicBezTo>
                  <a:cubicBezTo>
                    <a:pt x="2622042" y="1669161"/>
                    <a:pt x="2620804" y="1849279"/>
                    <a:pt x="2572798" y="2021015"/>
                  </a:cubicBezTo>
                  <a:cubicBezTo>
                    <a:pt x="2554034" y="2088071"/>
                    <a:pt x="2532412" y="2136934"/>
                    <a:pt x="2511838" y="2158556"/>
                  </a:cubicBezTo>
                  <a:cubicBezTo>
                    <a:pt x="2493455" y="2177796"/>
                    <a:pt x="2452878" y="2199608"/>
                    <a:pt x="2401348" y="2227136"/>
                  </a:cubicBezTo>
                  <a:cubicBezTo>
                    <a:pt x="2296573" y="2283238"/>
                    <a:pt x="2153031" y="2360010"/>
                    <a:pt x="1997107" y="2518696"/>
                  </a:cubicBezTo>
                  <a:cubicBezTo>
                    <a:pt x="1937576" y="2579370"/>
                    <a:pt x="1882235" y="2640044"/>
                    <a:pt x="1828705" y="2698718"/>
                  </a:cubicBezTo>
                  <a:cubicBezTo>
                    <a:pt x="1594580" y="2955512"/>
                    <a:pt x="1462468" y="3089529"/>
                    <a:pt x="1247966" y="3089529"/>
                  </a:cubicBezTo>
                  <a:cubicBezTo>
                    <a:pt x="1052227" y="3089529"/>
                    <a:pt x="863822" y="3047238"/>
                    <a:pt x="687991" y="2963894"/>
                  </a:cubicBezTo>
                  <a:cubicBezTo>
                    <a:pt x="519684" y="2884075"/>
                    <a:pt x="365855" y="2765965"/>
                    <a:pt x="243269" y="2622328"/>
                  </a:cubicBezTo>
                  <a:cubicBezTo>
                    <a:pt x="139541" y="2500884"/>
                    <a:pt x="58484" y="2363343"/>
                    <a:pt x="2477" y="2213610"/>
                  </a:cubicBezTo>
                  <a:cubicBezTo>
                    <a:pt x="1619" y="2211419"/>
                    <a:pt x="857" y="2209133"/>
                    <a:pt x="95" y="2206943"/>
                  </a:cubicBezTo>
                  <a:lnTo>
                    <a:pt x="95" y="2895124"/>
                  </a:lnTo>
                  <a:cubicBezTo>
                    <a:pt x="202025" y="3118295"/>
                    <a:pt x="461010" y="3287173"/>
                    <a:pt x="753523" y="3377756"/>
                  </a:cubicBezTo>
                  <a:lnTo>
                    <a:pt x="1587437" y="3377756"/>
                  </a:lnTo>
                  <a:cubicBezTo>
                    <a:pt x="1849946" y="3254502"/>
                    <a:pt x="2033588" y="2999518"/>
                    <a:pt x="2256092" y="2773013"/>
                  </a:cubicBezTo>
                  <a:cubicBezTo>
                    <a:pt x="2562987" y="2460689"/>
                    <a:pt x="2794254" y="2577275"/>
                    <a:pt x="2922365" y="2118741"/>
                  </a:cubicBezTo>
                  <a:cubicBezTo>
                    <a:pt x="3213830" y="1075182"/>
                    <a:pt x="2184654" y="0"/>
                    <a:pt x="1247966" y="0"/>
                  </a:cubicBezTo>
                  <a:close/>
                </a:path>
              </a:pathLst>
            </a:custGeom>
            <a:solidFill>
              <a:schemeClr val="bg1">
                <a:alpha val="30000"/>
              </a:schemeClr>
            </a:solidFill>
            <a:ln w="9525" cap="flat">
              <a:noFill/>
              <a:prstDash val="solid"/>
              <a:miter/>
            </a:ln>
          </p:spPr>
          <p:txBody>
            <a:bodyPr rtlCol="0" anchor="ctr"/>
            <a:lstStyle/>
            <a:p>
              <a:endParaRPr lang="en-US" dirty="0"/>
            </a:p>
          </p:txBody>
        </p:sp>
        <p:sp useBgFill="1">
          <p:nvSpPr>
            <p:cNvPr id="15" name="Freeform: Shape 14">
              <a:extLst>
                <a:ext uri="{FF2B5EF4-FFF2-40B4-BE49-F238E27FC236}">
                  <a16:creationId xmlns:a16="http://schemas.microsoft.com/office/drawing/2014/main" id="{3E86000F-91FB-495F-B2DF-F27198A430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29137" y="1695450"/>
              <a:ext cx="3134106" cy="3467100"/>
            </a:xfrm>
            <a:custGeom>
              <a:avLst/>
              <a:gdLst>
                <a:gd name="connsiteX0" fmla="*/ 1262253 w 3134106"/>
                <a:gd name="connsiteY0" fmla="*/ 0 h 3467100"/>
                <a:gd name="connsiteX1" fmla="*/ 0 w 3134106"/>
                <a:gd name="connsiteY1" fmla="*/ 482156 h 3467100"/>
                <a:gd name="connsiteX2" fmla="*/ 0 w 3134106"/>
                <a:gd name="connsiteY2" fmla="*/ 777526 h 3467100"/>
                <a:gd name="connsiteX3" fmla="*/ 106966 w 3134106"/>
                <a:gd name="connsiteY3" fmla="*/ 645319 h 3467100"/>
                <a:gd name="connsiteX4" fmla="*/ 621316 w 3134106"/>
                <a:gd name="connsiteY4" fmla="*/ 259556 h 3467100"/>
                <a:gd name="connsiteX5" fmla="*/ 658749 w 3134106"/>
                <a:gd name="connsiteY5" fmla="*/ 242888 h 3467100"/>
                <a:gd name="connsiteX6" fmla="*/ 696468 w 3134106"/>
                <a:gd name="connsiteY6" fmla="*/ 226790 h 3467100"/>
                <a:gd name="connsiteX7" fmla="*/ 734854 w 3134106"/>
                <a:gd name="connsiteY7" fmla="*/ 212217 h 3467100"/>
                <a:gd name="connsiteX8" fmla="*/ 773525 w 3134106"/>
                <a:gd name="connsiteY8" fmla="*/ 198215 h 3467100"/>
                <a:gd name="connsiteX9" fmla="*/ 812768 w 3134106"/>
                <a:gd name="connsiteY9" fmla="*/ 185642 h 3467100"/>
                <a:gd name="connsiteX10" fmla="*/ 852202 w 3134106"/>
                <a:gd name="connsiteY10" fmla="*/ 173736 h 3467100"/>
                <a:gd name="connsiteX11" fmla="*/ 892112 w 3134106"/>
                <a:gd name="connsiteY11" fmla="*/ 163354 h 3467100"/>
                <a:gd name="connsiteX12" fmla="*/ 912114 w 3134106"/>
                <a:gd name="connsiteY12" fmla="*/ 158210 h 3467100"/>
                <a:gd name="connsiteX13" fmla="*/ 922115 w 3134106"/>
                <a:gd name="connsiteY13" fmla="*/ 155639 h 3467100"/>
                <a:gd name="connsiteX14" fmla="*/ 932212 w 3134106"/>
                <a:gd name="connsiteY14" fmla="*/ 153543 h 3467100"/>
                <a:gd name="connsiteX15" fmla="*/ 1260634 w 3134106"/>
                <a:gd name="connsiteY15" fmla="*/ 117062 h 3467100"/>
                <a:gd name="connsiteX16" fmla="*/ 1587341 w 3134106"/>
                <a:gd name="connsiteY16" fmla="*/ 161544 h 3467100"/>
                <a:gd name="connsiteX17" fmla="*/ 1743647 w 3134106"/>
                <a:gd name="connsiteY17" fmla="*/ 213741 h 3467100"/>
                <a:gd name="connsiteX18" fmla="*/ 1892808 w 3134106"/>
                <a:gd name="connsiteY18" fmla="*/ 282702 h 3467100"/>
                <a:gd name="connsiteX19" fmla="*/ 2033683 w 3134106"/>
                <a:gd name="connsiteY19" fmla="*/ 365950 h 3467100"/>
                <a:gd name="connsiteX20" fmla="*/ 2165509 w 3134106"/>
                <a:gd name="connsiteY20" fmla="*/ 461677 h 3467100"/>
                <a:gd name="connsiteX21" fmla="*/ 2288286 w 3134106"/>
                <a:gd name="connsiteY21" fmla="*/ 567500 h 3467100"/>
                <a:gd name="connsiteX22" fmla="*/ 2401348 w 3134106"/>
                <a:gd name="connsiteY22" fmla="*/ 682371 h 3467100"/>
                <a:gd name="connsiteX23" fmla="*/ 2505075 w 3134106"/>
                <a:gd name="connsiteY23" fmla="*/ 804577 h 3467100"/>
                <a:gd name="connsiteX24" fmla="*/ 2598801 w 3134106"/>
                <a:gd name="connsiteY24" fmla="*/ 933355 h 3467100"/>
                <a:gd name="connsiteX25" fmla="*/ 2682240 w 3134106"/>
                <a:gd name="connsiteY25" fmla="*/ 1067943 h 3467100"/>
                <a:gd name="connsiteX26" fmla="*/ 2754725 w 3134106"/>
                <a:gd name="connsiteY26" fmla="*/ 1207770 h 3467100"/>
                <a:gd name="connsiteX27" fmla="*/ 2861596 w 3134106"/>
                <a:gd name="connsiteY27" fmla="*/ 1501140 h 3467100"/>
                <a:gd name="connsiteX28" fmla="*/ 2893314 w 3134106"/>
                <a:gd name="connsiteY28" fmla="*/ 1653254 h 3467100"/>
                <a:gd name="connsiteX29" fmla="*/ 2898743 w 3134106"/>
                <a:gd name="connsiteY29" fmla="*/ 1691640 h 3467100"/>
                <a:gd name="connsiteX30" fmla="*/ 2903220 w 3134106"/>
                <a:gd name="connsiteY30" fmla="*/ 1730216 h 3467100"/>
                <a:gd name="connsiteX31" fmla="*/ 2906840 w 3134106"/>
                <a:gd name="connsiteY31" fmla="*/ 1768888 h 3467100"/>
                <a:gd name="connsiteX32" fmla="*/ 2909221 w 3134106"/>
                <a:gd name="connsiteY32" fmla="*/ 1807655 h 3467100"/>
                <a:gd name="connsiteX33" fmla="*/ 2907506 w 3134106"/>
                <a:gd name="connsiteY33" fmla="*/ 1963007 h 3467100"/>
                <a:gd name="connsiteX34" fmla="*/ 2904458 w 3134106"/>
                <a:gd name="connsiteY34" fmla="*/ 2001869 h 3467100"/>
                <a:gd name="connsiteX35" fmla="*/ 2900267 w 3134106"/>
                <a:gd name="connsiteY35" fmla="*/ 2040636 h 3467100"/>
                <a:gd name="connsiteX36" fmla="*/ 2894648 w 3134106"/>
                <a:gd name="connsiteY36" fmla="*/ 2079308 h 3467100"/>
                <a:gd name="connsiteX37" fmla="*/ 2888075 w 3134106"/>
                <a:gd name="connsiteY37" fmla="*/ 2117884 h 3467100"/>
                <a:gd name="connsiteX38" fmla="*/ 2849785 w 3134106"/>
                <a:gd name="connsiteY38" fmla="*/ 2268855 h 3467100"/>
                <a:gd name="connsiteX39" fmla="*/ 2785491 w 3134106"/>
                <a:gd name="connsiteY39" fmla="*/ 2404777 h 3467100"/>
                <a:gd name="connsiteX40" fmla="*/ 2682049 w 3134106"/>
                <a:gd name="connsiteY40" fmla="*/ 2511647 h 3467100"/>
                <a:gd name="connsiteX41" fmla="*/ 2544318 w 3134106"/>
                <a:gd name="connsiteY41" fmla="*/ 2596229 h 3467100"/>
                <a:gd name="connsiteX42" fmla="*/ 2270474 w 3134106"/>
                <a:gd name="connsiteY42" fmla="*/ 2796349 h 3467100"/>
                <a:gd name="connsiteX43" fmla="*/ 2211896 w 3134106"/>
                <a:gd name="connsiteY43" fmla="*/ 2856357 h 3467100"/>
                <a:gd name="connsiteX44" fmla="*/ 2155127 w 3134106"/>
                <a:gd name="connsiteY44" fmla="*/ 2916936 h 3467100"/>
                <a:gd name="connsiteX45" fmla="*/ 2042636 w 3134106"/>
                <a:gd name="connsiteY45" fmla="*/ 3038094 h 3467100"/>
                <a:gd name="connsiteX46" fmla="*/ 1985963 w 3134106"/>
                <a:gd name="connsiteY46" fmla="*/ 3097721 h 3467100"/>
                <a:gd name="connsiteX47" fmla="*/ 1928051 w 3134106"/>
                <a:gd name="connsiteY47" fmla="*/ 3155728 h 3467100"/>
                <a:gd name="connsiteX48" fmla="*/ 1806702 w 3134106"/>
                <a:gd name="connsiteY48" fmla="*/ 3264313 h 3467100"/>
                <a:gd name="connsiteX49" fmla="*/ 1674400 w 3134106"/>
                <a:gd name="connsiteY49" fmla="*/ 3356134 h 3467100"/>
                <a:gd name="connsiteX50" fmla="*/ 1529906 w 3134106"/>
                <a:gd name="connsiteY50" fmla="*/ 3422333 h 3467100"/>
                <a:gd name="connsiteX51" fmla="*/ 1492187 w 3134106"/>
                <a:gd name="connsiteY51" fmla="*/ 3434048 h 3467100"/>
                <a:gd name="connsiteX52" fmla="*/ 1453896 w 3134106"/>
                <a:gd name="connsiteY52" fmla="*/ 3443669 h 3467100"/>
                <a:gd name="connsiteX53" fmla="*/ 1415129 w 3134106"/>
                <a:gd name="connsiteY53" fmla="*/ 3451003 h 3467100"/>
                <a:gd name="connsiteX54" fmla="*/ 1376077 w 3134106"/>
                <a:gd name="connsiteY54" fmla="*/ 3456241 h 3467100"/>
                <a:gd name="connsiteX55" fmla="*/ 1336834 w 3134106"/>
                <a:gd name="connsiteY55" fmla="*/ 3459480 h 3467100"/>
                <a:gd name="connsiteX56" fmla="*/ 1297496 w 3134106"/>
                <a:gd name="connsiteY56" fmla="*/ 3460718 h 3467100"/>
                <a:gd name="connsiteX57" fmla="*/ 1258062 w 3134106"/>
                <a:gd name="connsiteY57" fmla="*/ 3460052 h 3467100"/>
                <a:gd name="connsiteX58" fmla="*/ 1217676 w 3134106"/>
                <a:gd name="connsiteY58" fmla="*/ 3457480 h 3467100"/>
                <a:gd name="connsiteX59" fmla="*/ 900113 w 3134106"/>
                <a:gd name="connsiteY59" fmla="*/ 3406426 h 3467100"/>
                <a:gd name="connsiteX60" fmla="*/ 823246 w 3134106"/>
                <a:gd name="connsiteY60" fmla="*/ 3383947 h 3467100"/>
                <a:gd name="connsiteX61" fmla="*/ 747808 w 3134106"/>
                <a:gd name="connsiteY61" fmla="*/ 3357753 h 3467100"/>
                <a:gd name="connsiteX62" fmla="*/ 710660 w 3134106"/>
                <a:gd name="connsiteY62" fmla="*/ 3343370 h 3467100"/>
                <a:gd name="connsiteX63" fmla="*/ 673799 w 3134106"/>
                <a:gd name="connsiteY63" fmla="*/ 3328321 h 3467100"/>
                <a:gd name="connsiteX64" fmla="*/ 655415 w 3134106"/>
                <a:gd name="connsiteY64" fmla="*/ 3320796 h 3467100"/>
                <a:gd name="connsiteX65" fmla="*/ 637413 w 3134106"/>
                <a:gd name="connsiteY65" fmla="*/ 3312319 h 3467100"/>
                <a:gd name="connsiteX66" fmla="*/ 601409 w 3134106"/>
                <a:gd name="connsiteY66" fmla="*/ 3295460 h 3467100"/>
                <a:gd name="connsiteX67" fmla="*/ 96012 w 3134106"/>
                <a:gd name="connsiteY67" fmla="*/ 2922746 h 3467100"/>
                <a:gd name="connsiteX68" fmla="*/ 0 w 3134106"/>
                <a:gd name="connsiteY68" fmla="*/ 2808256 h 3467100"/>
                <a:gd name="connsiteX69" fmla="*/ 0 w 3134106"/>
                <a:gd name="connsiteY69" fmla="*/ 3204020 h 3467100"/>
                <a:gd name="connsiteX70" fmla="*/ 376523 w 3134106"/>
                <a:gd name="connsiteY70" fmla="*/ 3467100 h 3467100"/>
                <a:gd name="connsiteX71" fmla="*/ 2147983 w 3134106"/>
                <a:gd name="connsiteY71" fmla="*/ 3467100 h 3467100"/>
                <a:gd name="connsiteX72" fmla="*/ 3134106 w 3134106"/>
                <a:gd name="connsiteY72" fmla="*/ 1843088 h 3467100"/>
                <a:gd name="connsiteX73" fmla="*/ 1262253 w 3134106"/>
                <a:gd name="connsiteY73" fmla="*/ 0 h 346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3134106" h="3467100">
                  <a:moveTo>
                    <a:pt x="1262253" y="0"/>
                  </a:moveTo>
                  <a:cubicBezTo>
                    <a:pt x="775907" y="0"/>
                    <a:pt x="332804" y="182690"/>
                    <a:pt x="0" y="482156"/>
                  </a:cubicBezTo>
                  <a:lnTo>
                    <a:pt x="0" y="777526"/>
                  </a:lnTo>
                  <a:cubicBezTo>
                    <a:pt x="33338" y="731901"/>
                    <a:pt x="68961" y="687705"/>
                    <a:pt x="106966" y="645319"/>
                  </a:cubicBezTo>
                  <a:cubicBezTo>
                    <a:pt x="248603" y="486632"/>
                    <a:pt x="423100" y="351854"/>
                    <a:pt x="621316" y="259556"/>
                  </a:cubicBezTo>
                  <a:lnTo>
                    <a:pt x="658749" y="242888"/>
                  </a:lnTo>
                  <a:cubicBezTo>
                    <a:pt x="671322" y="237458"/>
                    <a:pt x="683609" y="231362"/>
                    <a:pt x="696468" y="226790"/>
                  </a:cubicBezTo>
                  <a:lnTo>
                    <a:pt x="734854" y="212217"/>
                  </a:lnTo>
                  <a:cubicBezTo>
                    <a:pt x="747713" y="207550"/>
                    <a:pt x="760381" y="202121"/>
                    <a:pt x="773525" y="198215"/>
                  </a:cubicBezTo>
                  <a:lnTo>
                    <a:pt x="812768" y="185642"/>
                  </a:lnTo>
                  <a:cubicBezTo>
                    <a:pt x="825913" y="181547"/>
                    <a:pt x="838867" y="176879"/>
                    <a:pt x="852202" y="173736"/>
                  </a:cubicBezTo>
                  <a:lnTo>
                    <a:pt x="892112" y="163354"/>
                  </a:lnTo>
                  <a:lnTo>
                    <a:pt x="912114" y="158210"/>
                  </a:lnTo>
                  <a:lnTo>
                    <a:pt x="922115" y="155639"/>
                  </a:lnTo>
                  <a:lnTo>
                    <a:pt x="932212" y="153543"/>
                  </a:lnTo>
                  <a:cubicBezTo>
                    <a:pt x="1039749" y="129635"/>
                    <a:pt x="1150144" y="117443"/>
                    <a:pt x="1260634" y="117062"/>
                  </a:cubicBezTo>
                  <a:cubicBezTo>
                    <a:pt x="1370933" y="116967"/>
                    <a:pt x="1481138" y="132874"/>
                    <a:pt x="1587341" y="161544"/>
                  </a:cubicBezTo>
                  <a:cubicBezTo>
                    <a:pt x="1640491" y="175831"/>
                    <a:pt x="1692688" y="193358"/>
                    <a:pt x="1743647" y="213741"/>
                  </a:cubicBezTo>
                  <a:cubicBezTo>
                    <a:pt x="1794796" y="233744"/>
                    <a:pt x="1844421" y="257175"/>
                    <a:pt x="1892808" y="282702"/>
                  </a:cubicBezTo>
                  <a:cubicBezTo>
                    <a:pt x="1941290" y="308134"/>
                    <a:pt x="1988153" y="336233"/>
                    <a:pt x="2033683" y="365950"/>
                  </a:cubicBezTo>
                  <a:cubicBezTo>
                    <a:pt x="2079117" y="395954"/>
                    <a:pt x="2123027" y="428054"/>
                    <a:pt x="2165509" y="461677"/>
                  </a:cubicBezTo>
                  <a:cubicBezTo>
                    <a:pt x="2207990" y="495300"/>
                    <a:pt x="2248948" y="530733"/>
                    <a:pt x="2288286" y="567500"/>
                  </a:cubicBezTo>
                  <a:cubicBezTo>
                    <a:pt x="2327720" y="604266"/>
                    <a:pt x="2365153" y="642938"/>
                    <a:pt x="2401348" y="682371"/>
                  </a:cubicBezTo>
                  <a:cubicBezTo>
                    <a:pt x="2437543" y="721900"/>
                    <a:pt x="2472119" y="762667"/>
                    <a:pt x="2505075" y="804577"/>
                  </a:cubicBezTo>
                  <a:cubicBezTo>
                    <a:pt x="2537841" y="846677"/>
                    <a:pt x="2569369" y="889445"/>
                    <a:pt x="2598801" y="933355"/>
                  </a:cubicBezTo>
                  <a:cubicBezTo>
                    <a:pt x="2628329" y="977265"/>
                    <a:pt x="2656428" y="1022128"/>
                    <a:pt x="2682240" y="1067943"/>
                  </a:cubicBezTo>
                  <a:cubicBezTo>
                    <a:pt x="2708243" y="1113663"/>
                    <a:pt x="2732437" y="1160336"/>
                    <a:pt x="2754725" y="1207770"/>
                  </a:cubicBezTo>
                  <a:cubicBezTo>
                    <a:pt x="2799112" y="1302639"/>
                    <a:pt x="2835021" y="1400747"/>
                    <a:pt x="2861596" y="1501140"/>
                  </a:cubicBezTo>
                  <a:cubicBezTo>
                    <a:pt x="2874645" y="1551337"/>
                    <a:pt x="2885218" y="1602105"/>
                    <a:pt x="2893314" y="1653254"/>
                  </a:cubicBezTo>
                  <a:cubicBezTo>
                    <a:pt x="2895314" y="1666018"/>
                    <a:pt x="2897410" y="1678781"/>
                    <a:pt x="2898743" y="1691640"/>
                  </a:cubicBezTo>
                  <a:cubicBezTo>
                    <a:pt x="2900172" y="1704499"/>
                    <a:pt x="2902172" y="1717262"/>
                    <a:pt x="2903220" y="1730216"/>
                  </a:cubicBezTo>
                  <a:cubicBezTo>
                    <a:pt x="2904363" y="1743075"/>
                    <a:pt x="2905792" y="1755934"/>
                    <a:pt x="2906840" y="1768888"/>
                  </a:cubicBezTo>
                  <a:lnTo>
                    <a:pt x="2909221" y="1807655"/>
                  </a:lnTo>
                  <a:cubicBezTo>
                    <a:pt x="2911316" y="1859375"/>
                    <a:pt x="2911221" y="1911191"/>
                    <a:pt x="2907506" y="1963007"/>
                  </a:cubicBezTo>
                  <a:cubicBezTo>
                    <a:pt x="2906459" y="1975961"/>
                    <a:pt x="2906078" y="1988915"/>
                    <a:pt x="2904458" y="2001869"/>
                  </a:cubicBezTo>
                  <a:lnTo>
                    <a:pt x="2900267" y="2040636"/>
                  </a:lnTo>
                  <a:lnTo>
                    <a:pt x="2894648" y="2079308"/>
                  </a:lnTo>
                  <a:cubicBezTo>
                    <a:pt x="2892838" y="2092166"/>
                    <a:pt x="2890171" y="2104930"/>
                    <a:pt x="2888075" y="2117884"/>
                  </a:cubicBezTo>
                  <a:cubicBezTo>
                    <a:pt x="2878360" y="2169128"/>
                    <a:pt x="2866168" y="2220278"/>
                    <a:pt x="2849785" y="2268855"/>
                  </a:cubicBezTo>
                  <a:cubicBezTo>
                    <a:pt x="2833402" y="2317433"/>
                    <a:pt x="2813018" y="2363915"/>
                    <a:pt x="2785491" y="2404777"/>
                  </a:cubicBezTo>
                  <a:cubicBezTo>
                    <a:pt x="2758440" y="2446115"/>
                    <a:pt x="2723579" y="2481263"/>
                    <a:pt x="2682049" y="2511647"/>
                  </a:cubicBezTo>
                  <a:cubicBezTo>
                    <a:pt x="2640616" y="2542223"/>
                    <a:pt x="2592705" y="2568321"/>
                    <a:pt x="2544318" y="2596229"/>
                  </a:cubicBezTo>
                  <a:cubicBezTo>
                    <a:pt x="2446687" y="2650808"/>
                    <a:pt x="2350580" y="2716530"/>
                    <a:pt x="2270474" y="2796349"/>
                  </a:cubicBezTo>
                  <a:cubicBezTo>
                    <a:pt x="2250091" y="2816257"/>
                    <a:pt x="2230946" y="2836164"/>
                    <a:pt x="2211896" y="2856357"/>
                  </a:cubicBezTo>
                  <a:lnTo>
                    <a:pt x="2155127" y="2916936"/>
                  </a:lnTo>
                  <a:cubicBezTo>
                    <a:pt x="2117503" y="2957417"/>
                    <a:pt x="2080260" y="2998089"/>
                    <a:pt x="2042636" y="3038094"/>
                  </a:cubicBezTo>
                  <a:cubicBezTo>
                    <a:pt x="2023872" y="3058097"/>
                    <a:pt x="2005013" y="3078099"/>
                    <a:pt x="1985963" y="3097721"/>
                  </a:cubicBezTo>
                  <a:cubicBezTo>
                    <a:pt x="1966913" y="3117342"/>
                    <a:pt x="1947577" y="3136678"/>
                    <a:pt x="1928051" y="3155728"/>
                  </a:cubicBezTo>
                  <a:cubicBezTo>
                    <a:pt x="1889093" y="3193828"/>
                    <a:pt x="1848707" y="3230309"/>
                    <a:pt x="1806702" y="3264313"/>
                  </a:cubicBezTo>
                  <a:cubicBezTo>
                    <a:pt x="1764792" y="3298412"/>
                    <a:pt x="1720406" y="3329083"/>
                    <a:pt x="1674400" y="3356134"/>
                  </a:cubicBezTo>
                  <a:cubicBezTo>
                    <a:pt x="1628204" y="3382804"/>
                    <a:pt x="1579912" y="3405473"/>
                    <a:pt x="1529906" y="3422333"/>
                  </a:cubicBezTo>
                  <a:cubicBezTo>
                    <a:pt x="1517428" y="3426714"/>
                    <a:pt x="1504664" y="3430048"/>
                    <a:pt x="1492187" y="3434048"/>
                  </a:cubicBezTo>
                  <a:cubicBezTo>
                    <a:pt x="1479518" y="3437478"/>
                    <a:pt x="1466660" y="3440430"/>
                    <a:pt x="1453896" y="3443669"/>
                  </a:cubicBezTo>
                  <a:cubicBezTo>
                    <a:pt x="1440942" y="3446145"/>
                    <a:pt x="1428083" y="3448717"/>
                    <a:pt x="1415129" y="3451003"/>
                  </a:cubicBezTo>
                  <a:cubicBezTo>
                    <a:pt x="1402080" y="3452717"/>
                    <a:pt x="1389126" y="3454813"/>
                    <a:pt x="1376077" y="3456241"/>
                  </a:cubicBezTo>
                  <a:cubicBezTo>
                    <a:pt x="1362932" y="3457289"/>
                    <a:pt x="1349978" y="3458718"/>
                    <a:pt x="1336834" y="3459480"/>
                  </a:cubicBezTo>
                  <a:cubicBezTo>
                    <a:pt x="1323689" y="3459861"/>
                    <a:pt x="1310640" y="3460623"/>
                    <a:pt x="1297496" y="3460718"/>
                  </a:cubicBezTo>
                  <a:cubicBezTo>
                    <a:pt x="1284351" y="3460433"/>
                    <a:pt x="1271302" y="3460528"/>
                    <a:pt x="1258062" y="3460052"/>
                  </a:cubicBezTo>
                  <a:lnTo>
                    <a:pt x="1217676" y="3457480"/>
                  </a:lnTo>
                  <a:cubicBezTo>
                    <a:pt x="1110044" y="3450717"/>
                    <a:pt x="1003554" y="3433286"/>
                    <a:pt x="900113" y="3406426"/>
                  </a:cubicBezTo>
                  <a:lnTo>
                    <a:pt x="823246" y="3383947"/>
                  </a:lnTo>
                  <a:cubicBezTo>
                    <a:pt x="797909" y="3375660"/>
                    <a:pt x="772954" y="3366326"/>
                    <a:pt x="747808" y="3357753"/>
                  </a:cubicBezTo>
                  <a:cubicBezTo>
                    <a:pt x="735140" y="3353753"/>
                    <a:pt x="722948" y="3348323"/>
                    <a:pt x="710660" y="3343370"/>
                  </a:cubicBezTo>
                  <a:lnTo>
                    <a:pt x="673799" y="3328321"/>
                  </a:lnTo>
                  <a:lnTo>
                    <a:pt x="655415" y="3320796"/>
                  </a:lnTo>
                  <a:lnTo>
                    <a:pt x="637413" y="3312319"/>
                  </a:lnTo>
                  <a:lnTo>
                    <a:pt x="601409" y="3295460"/>
                  </a:lnTo>
                  <a:cubicBezTo>
                    <a:pt x="410909" y="3202877"/>
                    <a:pt x="238125" y="3076575"/>
                    <a:pt x="96012" y="2922746"/>
                  </a:cubicBezTo>
                  <a:cubicBezTo>
                    <a:pt x="62103" y="2886075"/>
                    <a:pt x="30194" y="2847785"/>
                    <a:pt x="0" y="2808256"/>
                  </a:cubicBezTo>
                  <a:lnTo>
                    <a:pt x="0" y="3204020"/>
                  </a:lnTo>
                  <a:cubicBezTo>
                    <a:pt x="113538" y="3306223"/>
                    <a:pt x="239935" y="3394710"/>
                    <a:pt x="376523" y="3467100"/>
                  </a:cubicBezTo>
                  <a:lnTo>
                    <a:pt x="2147983" y="3467100"/>
                  </a:lnTo>
                  <a:cubicBezTo>
                    <a:pt x="2735009" y="3156014"/>
                    <a:pt x="3134106" y="2545461"/>
                    <a:pt x="3134106" y="1843088"/>
                  </a:cubicBezTo>
                  <a:cubicBezTo>
                    <a:pt x="3134106" y="825151"/>
                    <a:pt x="2296097" y="0"/>
                    <a:pt x="1262253" y="0"/>
                  </a:cubicBezTo>
                  <a:close/>
                </a:path>
              </a:pathLst>
            </a:custGeom>
            <a:ln w="9525" cap="flat">
              <a:noFill/>
              <a:prstDash val="solid"/>
              <a:miter/>
            </a:ln>
          </p:spPr>
          <p:txBody>
            <a:bodyPr rtlCol="0" anchor="ctr"/>
            <a:lstStyle/>
            <a:p>
              <a:endParaRPr lang="en-US"/>
            </a:p>
          </p:txBody>
        </p:sp>
      </p:grpSp>
      <p:pic>
        <p:nvPicPr>
          <p:cNvPr id="7" name="Picture 7" descr="Logo&#10;&#10;Description automatically generated">
            <a:extLst>
              <a:ext uri="{FF2B5EF4-FFF2-40B4-BE49-F238E27FC236}">
                <a16:creationId xmlns:a16="http://schemas.microsoft.com/office/drawing/2014/main" id="{AFD0971F-9554-834B-0A35-A75D39612850}"/>
              </a:ext>
            </a:extLst>
          </p:cNvPr>
          <p:cNvPicPr>
            <a:picLocks noChangeAspect="1"/>
          </p:cNvPicPr>
          <p:nvPr/>
        </p:nvPicPr>
        <p:blipFill>
          <a:blip r:embed="rId3"/>
          <a:stretch>
            <a:fillRect/>
          </a:stretch>
        </p:blipFill>
        <p:spPr>
          <a:xfrm>
            <a:off x="6619631" y="324348"/>
            <a:ext cx="2244970" cy="1129303"/>
          </a:xfrm>
          <a:prstGeom prst="rect">
            <a:avLst/>
          </a:prstGeom>
        </p:spPr>
      </p:pic>
    </p:spTree>
    <p:extLst>
      <p:ext uri="{BB962C8B-B14F-4D97-AF65-F5344CB8AC3E}">
        <p14:creationId xmlns:p14="http://schemas.microsoft.com/office/powerpoint/2010/main" val="3051317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30" name="Rectangle 2"/>
          <p:cNvSpPr>
            <a:spLocks noGrp="1" noChangeArrowheads="1"/>
          </p:cNvSpPr>
          <p:nvPr>
            <p:ph type="title"/>
          </p:nvPr>
        </p:nvSpPr>
        <p:spPr>
          <a:xfrm>
            <a:off x="638882" y="639193"/>
            <a:ext cx="3571810" cy="3573516"/>
          </a:xfrm>
        </p:spPr>
        <p:txBody>
          <a:bodyPr vert="horz" lIns="91440" tIns="45720" rIns="91440" bIns="45720" rtlCol="0" anchor="b">
            <a:normAutofit/>
          </a:bodyPr>
          <a:lstStyle/>
          <a:p>
            <a:pPr>
              <a:buClr>
                <a:srgbClr val="FF9900"/>
              </a:buClr>
            </a:pPr>
            <a:r>
              <a:rPr lang="en-US" altLang="x-none" sz="6100" kern="1200">
                <a:solidFill>
                  <a:schemeClr val="tx1"/>
                </a:solidFill>
                <a:latin typeface="+mj-lt"/>
                <a:ea typeface="+mj-ea"/>
                <a:cs typeface="+mj-cs"/>
              </a:rPr>
              <a:t>Resources for the Job Search</a:t>
            </a:r>
          </a:p>
        </p:txBody>
      </p:sp>
      <p:sp>
        <p:nvSpPr>
          <p:cNvPr id="22531" name="Rectangle 3"/>
          <p:cNvSpPr>
            <a:spLocks noGrp="1" noChangeArrowheads="1"/>
          </p:cNvSpPr>
          <p:nvPr>
            <p:ph idx="1"/>
          </p:nvPr>
        </p:nvSpPr>
        <p:spPr>
          <a:xfrm>
            <a:off x="638882" y="4631161"/>
            <a:ext cx="3571810" cy="1559327"/>
          </a:xfrm>
        </p:spPr>
        <p:txBody>
          <a:bodyPr vert="horz" lIns="91440" tIns="45720" rIns="91440" bIns="45720" rtlCol="0" anchor="t">
            <a:normAutofit/>
          </a:bodyPr>
          <a:lstStyle/>
          <a:p>
            <a:pPr>
              <a:buFont typeface="Arial"/>
              <a:buChar char="•"/>
            </a:pPr>
            <a:r>
              <a:rPr lang="en-US" sz="2400" kern="1200" dirty="0">
                <a:ea typeface="+mn-lt"/>
                <a:cs typeface="+mn-lt"/>
              </a:rPr>
              <a:t>Campus career centers</a:t>
            </a:r>
          </a:p>
          <a:p>
            <a:pPr>
              <a:buFont typeface="Arial"/>
              <a:buChar char="•"/>
            </a:pPr>
            <a:r>
              <a:rPr lang="en-US" sz="2400" dirty="0">
                <a:ea typeface="+mn-lt"/>
                <a:cs typeface="+mn-lt"/>
              </a:rPr>
              <a:t>Networking contacts</a:t>
            </a:r>
            <a:endParaRPr lang="en-US" sz="2400">
              <a:ea typeface="+mn-lt"/>
              <a:cs typeface="+mn-lt"/>
            </a:endParaRPr>
          </a:p>
          <a:p>
            <a:pPr>
              <a:buFont typeface="Arial"/>
              <a:buChar char="•"/>
            </a:pPr>
            <a:r>
              <a:rPr lang="en-US" sz="2400" dirty="0">
                <a:ea typeface="+mn-lt"/>
                <a:cs typeface="+mn-lt"/>
              </a:rPr>
              <a:t>The Internet</a:t>
            </a:r>
            <a:endParaRPr lang="en-US" dirty="0">
              <a:ea typeface="+mn-lt"/>
              <a:cs typeface="+mn-lt"/>
            </a:endParaRPr>
          </a:p>
        </p:txBody>
      </p:sp>
      <p:sp>
        <p:nvSpPr>
          <p:cNvPr id="19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Graphical user interface, text, application, email, website&#10;&#10;Description automatically generated">
            <a:extLst>
              <a:ext uri="{FF2B5EF4-FFF2-40B4-BE49-F238E27FC236}">
                <a16:creationId xmlns:a16="http://schemas.microsoft.com/office/drawing/2014/main" id="{E70331EF-70FA-005E-A3B4-BF57391A35BA}"/>
              </a:ext>
            </a:extLst>
          </p:cNvPr>
          <p:cNvPicPr>
            <a:picLocks noChangeAspect="1"/>
          </p:cNvPicPr>
          <p:nvPr/>
        </p:nvPicPr>
        <p:blipFill>
          <a:blip r:embed="rId2"/>
          <a:stretch>
            <a:fillRect/>
          </a:stretch>
        </p:blipFill>
        <p:spPr>
          <a:xfrm>
            <a:off x="4654296" y="1566538"/>
            <a:ext cx="7214616" cy="3697491"/>
          </a:xfrm>
          <a:prstGeom prst="rect">
            <a:avLst/>
          </a:prstGeom>
        </p:spPr>
      </p:pic>
    </p:spTree>
    <p:extLst>
      <p:ext uri="{BB962C8B-B14F-4D97-AF65-F5344CB8AC3E}">
        <p14:creationId xmlns:p14="http://schemas.microsoft.com/office/powerpoint/2010/main" val="10824453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30" name="Rectangle 2"/>
          <p:cNvSpPr>
            <a:spLocks noGrp="1" noChangeArrowheads="1"/>
          </p:cNvSpPr>
          <p:nvPr>
            <p:ph type="title"/>
          </p:nvPr>
        </p:nvSpPr>
        <p:spPr>
          <a:xfrm>
            <a:off x="640080" y="325369"/>
            <a:ext cx="5059717" cy="1956841"/>
          </a:xfrm>
        </p:spPr>
        <p:txBody>
          <a:bodyPr anchor="b">
            <a:normAutofit/>
          </a:bodyPr>
          <a:lstStyle/>
          <a:p>
            <a:pPr>
              <a:buClr>
                <a:srgbClr val="FF9900"/>
              </a:buClr>
            </a:pPr>
            <a:r>
              <a:rPr lang="en-US" altLang="x-none" sz="5400" dirty="0"/>
              <a:t>Resources for the Job Search </a:t>
            </a:r>
            <a:r>
              <a:rPr lang="en-US" altLang="x-none" sz="1800" dirty="0"/>
              <a:t>(Cont.)</a:t>
            </a:r>
          </a:p>
        </p:txBody>
      </p:sp>
      <p:sp>
        <p:nvSpPr>
          <p:cNvPr id="13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31" name="Rectangle 3"/>
          <p:cNvSpPr>
            <a:spLocks noGrp="1" noChangeArrowheads="1"/>
          </p:cNvSpPr>
          <p:nvPr>
            <p:ph idx="1"/>
          </p:nvPr>
        </p:nvSpPr>
        <p:spPr>
          <a:xfrm>
            <a:off x="640080" y="2872899"/>
            <a:ext cx="4243589" cy="3320668"/>
          </a:xfrm>
        </p:spPr>
        <p:txBody>
          <a:bodyPr vert="horz" lIns="91440" tIns="45720" rIns="91440" bIns="45720" rtlCol="0">
            <a:normAutofit/>
          </a:bodyPr>
          <a:lstStyle/>
          <a:p>
            <a:r>
              <a:rPr lang="en-US" altLang="x-none" sz="2200" dirty="0"/>
              <a:t>Newspaper and journal advertisements</a:t>
            </a:r>
            <a:endParaRPr lang="en-US" sz="2200"/>
          </a:p>
          <a:p>
            <a:r>
              <a:rPr lang="en-US" altLang="x-none" sz="2200" dirty="0"/>
              <a:t>Private or government employment agencies</a:t>
            </a:r>
            <a:endParaRPr lang="en-US" altLang="x-none" sz="2200" dirty="0">
              <a:cs typeface="Calibri"/>
            </a:endParaRPr>
          </a:p>
          <a:p>
            <a:r>
              <a:rPr lang="en-US" altLang="x-none" sz="2200" dirty="0"/>
              <a:t>Web page profile</a:t>
            </a:r>
            <a:endParaRPr lang="en-US" altLang="x-none" sz="2200" dirty="0">
              <a:cs typeface="Calibri"/>
            </a:endParaRPr>
          </a:p>
          <a:p>
            <a:r>
              <a:rPr lang="en-US" altLang="x-none" sz="2200" dirty="0"/>
              <a:t>Job/career fairs</a:t>
            </a:r>
            <a:endParaRPr lang="en-US" altLang="x-none" sz="2200" dirty="0">
              <a:cs typeface="Calibri"/>
            </a:endParaRPr>
          </a:p>
        </p:txBody>
      </p:sp>
      <p:pic>
        <p:nvPicPr>
          <p:cNvPr id="3" name="Picture 3" descr="Graphical user interface&#10;&#10;Description automatically generated">
            <a:extLst>
              <a:ext uri="{FF2B5EF4-FFF2-40B4-BE49-F238E27FC236}">
                <a16:creationId xmlns:a16="http://schemas.microsoft.com/office/drawing/2014/main" id="{78647C0A-7A92-4521-EA5D-8FBA997CF49C}"/>
              </a:ext>
            </a:extLst>
          </p:cNvPr>
          <p:cNvPicPr>
            <a:picLocks noChangeAspect="1"/>
          </p:cNvPicPr>
          <p:nvPr/>
        </p:nvPicPr>
        <p:blipFill rotWithShape="1">
          <a:blip r:embed="rId2"/>
          <a:srcRect t="3553" r="-1" b="16688"/>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6465564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2EBFA83-D4DB-4CA0-B229-9E44634D7F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B0DAC8FB-A162-44E3-A606-C855A03A5B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952" cy="6862380"/>
          </a:xfrm>
          <a:prstGeom prst="rect">
            <a:avLst/>
          </a:prstGeom>
        </p:spPr>
      </p:pic>
      <p:sp>
        <p:nvSpPr>
          <p:cNvPr id="16" name="Rectangle 15">
            <a:extLst>
              <a:ext uri="{FF2B5EF4-FFF2-40B4-BE49-F238E27FC236}">
                <a16:creationId xmlns:a16="http://schemas.microsoft.com/office/drawing/2014/main" id="{21BDEC81-16A7-4451-B893-C1500008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26A515A1-4D80-430E-BE0A-71A290516A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542" y="729175"/>
            <a:ext cx="11099352" cy="5399650"/>
          </a:xfrm>
          <a:prstGeom prst="rect">
            <a:avLst/>
          </a:pr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 name="Title 1">
            <a:extLst>
              <a:ext uri="{FF2B5EF4-FFF2-40B4-BE49-F238E27FC236}">
                <a16:creationId xmlns:a16="http://schemas.microsoft.com/office/drawing/2014/main" id="{3B3AF775-03BB-777B-F3FC-101AF762ABFA}"/>
              </a:ext>
            </a:extLst>
          </p:cNvPr>
          <p:cNvSpPr>
            <a:spLocks noGrp="1"/>
          </p:cNvSpPr>
          <p:nvPr>
            <p:ph type="title"/>
          </p:nvPr>
        </p:nvSpPr>
        <p:spPr>
          <a:xfrm>
            <a:off x="6597016" y="905011"/>
            <a:ext cx="4589328" cy="1889135"/>
          </a:xfrm>
        </p:spPr>
        <p:txBody>
          <a:bodyPr vert="horz" lIns="91440" tIns="45720" rIns="91440" bIns="45720" rtlCol="0" anchor="b">
            <a:normAutofit/>
          </a:bodyPr>
          <a:lstStyle/>
          <a:p>
            <a:r>
              <a:rPr lang="en-US" sz="4100" kern="1200">
                <a:solidFill>
                  <a:schemeClr val="tx1"/>
                </a:solidFill>
                <a:latin typeface="+mj-lt"/>
                <a:ea typeface="+mj-ea"/>
                <a:cs typeface="+mj-cs"/>
              </a:rPr>
              <a:t>Working in the post-COVID era: Top skills for the future</a:t>
            </a:r>
          </a:p>
        </p:txBody>
      </p:sp>
      <p:pic>
        <p:nvPicPr>
          <p:cNvPr id="4" name="Picture 4" descr="Timeline&#10;&#10;Description automatically generated">
            <a:extLst>
              <a:ext uri="{FF2B5EF4-FFF2-40B4-BE49-F238E27FC236}">
                <a16:creationId xmlns:a16="http://schemas.microsoft.com/office/drawing/2014/main" id="{E13DA2B7-65EF-20B4-D529-4347A8ABDB27}"/>
              </a:ext>
            </a:extLst>
          </p:cNvPr>
          <p:cNvPicPr>
            <a:picLocks noGrp="1" noChangeAspect="1"/>
          </p:cNvPicPr>
          <p:nvPr>
            <p:ph idx="1"/>
          </p:nvPr>
        </p:nvPicPr>
        <p:blipFill>
          <a:blip r:embed="rId3"/>
          <a:stretch>
            <a:fillRect/>
          </a:stretch>
        </p:blipFill>
        <p:spPr>
          <a:xfrm>
            <a:off x="1197839" y="895610"/>
            <a:ext cx="4514283" cy="5058020"/>
          </a:xfrm>
          <a:prstGeom prst="rect">
            <a:avLst/>
          </a:prstGeom>
        </p:spPr>
      </p:pic>
      <p:sp>
        <p:nvSpPr>
          <p:cNvPr id="5" name="TextBox 4">
            <a:extLst>
              <a:ext uri="{FF2B5EF4-FFF2-40B4-BE49-F238E27FC236}">
                <a16:creationId xmlns:a16="http://schemas.microsoft.com/office/drawing/2014/main" id="{E6F46260-FE4B-5873-7DD0-0A36D1903342}"/>
              </a:ext>
            </a:extLst>
          </p:cNvPr>
          <p:cNvSpPr txBox="1"/>
          <p:nvPr/>
        </p:nvSpPr>
        <p:spPr>
          <a:xfrm>
            <a:off x="6597016" y="2965592"/>
            <a:ext cx="4589328" cy="2987397"/>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lnSpc>
                <a:spcPct val="90000"/>
              </a:lnSpc>
              <a:spcAft>
                <a:spcPts val="600"/>
              </a:spcAft>
            </a:pPr>
            <a:r>
              <a:rPr lang="en-US" sz="1200" i="1" dirty="0"/>
              <a:t>Source: https://safety4sea.com/cm-working-in-the-post-covid-era-top-skills-for-the-future/</a:t>
            </a:r>
            <a:endParaRPr lang="en-US">
              <a:cs typeface="Calibri" panose="020F0502020204030204"/>
            </a:endParaRPr>
          </a:p>
        </p:txBody>
      </p:sp>
    </p:spTree>
    <p:extLst>
      <p:ext uri="{BB962C8B-B14F-4D97-AF65-F5344CB8AC3E}">
        <p14:creationId xmlns:p14="http://schemas.microsoft.com/office/powerpoint/2010/main" val="4430139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58C1BCA-247F-4480-B78C-924FEBA5CD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F5B4D3-D56A-EB18-5F9A-398EB3B747D8}"/>
              </a:ext>
            </a:extLst>
          </p:cNvPr>
          <p:cNvSpPr>
            <a:spLocks noGrp="1"/>
          </p:cNvSpPr>
          <p:nvPr>
            <p:ph type="title"/>
          </p:nvPr>
        </p:nvSpPr>
        <p:spPr>
          <a:xfrm>
            <a:off x="7534655" y="993913"/>
            <a:ext cx="4013877" cy="4021637"/>
          </a:xfrm>
        </p:spPr>
        <p:txBody>
          <a:bodyPr vert="horz" lIns="91440" tIns="45720" rIns="91440" bIns="45720" rtlCol="0" anchor="b">
            <a:normAutofit fontScale="90000"/>
          </a:bodyPr>
          <a:lstStyle/>
          <a:p>
            <a:pPr>
              <a:lnSpc>
                <a:spcPct val="150000"/>
              </a:lnSpc>
            </a:pPr>
            <a:r>
              <a:rPr lang="en-US" sz="2000" kern="1200" dirty="0">
                <a:latin typeface="+mj-lt"/>
                <a:ea typeface="+mj-ea"/>
                <a:cs typeface="+mj-cs"/>
              </a:rPr>
              <a:t>"To address the substantial challenges facing the </a:t>
            </a:r>
            <a:r>
              <a:rPr lang="en-US" sz="2000" kern="1200" dirty="0" err="1">
                <a:latin typeface="+mj-lt"/>
                <a:ea typeface="+mj-ea"/>
                <a:cs typeface="+mj-cs"/>
              </a:rPr>
              <a:t>labour</a:t>
            </a:r>
            <a:r>
              <a:rPr lang="en-US" sz="2000" kern="1200" dirty="0">
                <a:latin typeface="+mj-lt"/>
                <a:ea typeface="+mj-ea"/>
                <a:cs typeface="+mj-cs"/>
              </a:rPr>
              <a:t> market today, governments must pursue a holistic approach, creating active linkages and coordination between education providers, skills, workers and employers, and ensuring effective collaboration between employment agencies, regional governments and national governments.”</a:t>
            </a:r>
            <a:endParaRPr lang="en-US" dirty="0">
              <a:ea typeface="+mj-ea"/>
              <a:cs typeface="+mj-cs"/>
            </a:endParaRPr>
          </a:p>
        </p:txBody>
      </p:sp>
      <p:sp>
        <p:nvSpPr>
          <p:cNvPr id="9" name="Freeform: Shape 8">
            <a:extLst>
              <a:ext uri="{FF2B5EF4-FFF2-40B4-BE49-F238E27FC236}">
                <a16:creationId xmlns:a16="http://schemas.microsoft.com/office/drawing/2014/main" id="{B8E37057-BDB6-4452-836A-27973D54F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71106" cy="4631426"/>
          </a:xfrm>
          <a:custGeom>
            <a:avLst/>
            <a:gdLst>
              <a:gd name="connsiteX0" fmla="*/ 0 w 5471106"/>
              <a:gd name="connsiteY0" fmla="*/ 3301451 h 4631426"/>
              <a:gd name="connsiteX1" fmla="*/ 125703 w 5471106"/>
              <a:gd name="connsiteY1" fmla="*/ 3469551 h 4631426"/>
              <a:gd name="connsiteX2" fmla="*/ 584138 w 5471106"/>
              <a:gd name="connsiteY2" fmla="*/ 3917166 h 4631426"/>
              <a:gd name="connsiteX3" fmla="*/ 716463 w 5471106"/>
              <a:gd name="connsiteY3" fmla="*/ 4010064 h 4631426"/>
              <a:gd name="connsiteX4" fmla="*/ 705202 w 5471106"/>
              <a:gd name="connsiteY4" fmla="*/ 4016176 h 4631426"/>
              <a:gd name="connsiteX5" fmla="*/ 671370 w 5471106"/>
              <a:gd name="connsiteY5" fmla="*/ 4044091 h 4631426"/>
              <a:gd name="connsiteX6" fmla="*/ 656526 w 5471106"/>
              <a:gd name="connsiteY6" fmla="*/ 4066106 h 4631426"/>
              <a:gd name="connsiteX7" fmla="*/ 534490 w 5471106"/>
              <a:gd name="connsiteY7" fmla="*/ 3980431 h 4631426"/>
              <a:gd name="connsiteX8" fmla="*/ 63650 w 5471106"/>
              <a:gd name="connsiteY8" fmla="*/ 3520703 h 4631426"/>
              <a:gd name="connsiteX9" fmla="*/ 0 w 5471106"/>
              <a:gd name="connsiteY9" fmla="*/ 3435586 h 4631426"/>
              <a:gd name="connsiteX10" fmla="*/ 4933182 w 5471106"/>
              <a:gd name="connsiteY10" fmla="*/ 0 h 4631426"/>
              <a:gd name="connsiteX11" fmla="*/ 5027180 w 5471106"/>
              <a:gd name="connsiteY11" fmla="*/ 0 h 4631426"/>
              <a:gd name="connsiteX12" fmla="*/ 5102720 w 5471106"/>
              <a:gd name="connsiteY12" fmla="*/ 124342 h 4631426"/>
              <a:gd name="connsiteX13" fmla="*/ 5471106 w 5471106"/>
              <a:gd name="connsiteY13" fmla="*/ 1579210 h 4631426"/>
              <a:gd name="connsiteX14" fmla="*/ 2418889 w 5471106"/>
              <a:gd name="connsiteY14" fmla="*/ 4631426 h 4631426"/>
              <a:gd name="connsiteX15" fmla="*/ 1095627 w 5471106"/>
              <a:gd name="connsiteY15" fmla="*/ 4330445 h 4631426"/>
              <a:gd name="connsiteX16" fmla="*/ 1039194 w 5471106"/>
              <a:gd name="connsiteY16" fmla="*/ 4301325 h 4631426"/>
              <a:gd name="connsiteX17" fmla="*/ 1043650 w 5471106"/>
              <a:gd name="connsiteY17" fmla="*/ 4294717 h 4631426"/>
              <a:gd name="connsiteX18" fmla="*/ 1056970 w 5471106"/>
              <a:gd name="connsiteY18" fmla="*/ 4251806 h 4631426"/>
              <a:gd name="connsiteX19" fmla="*/ 1060016 w 5471106"/>
              <a:gd name="connsiteY19" fmla="*/ 4221593 h 4631426"/>
              <a:gd name="connsiteX20" fmla="*/ 1130491 w 5471106"/>
              <a:gd name="connsiteY20" fmla="*/ 4257958 h 4631426"/>
              <a:gd name="connsiteX21" fmla="*/ 2418889 w 5471106"/>
              <a:gd name="connsiteY21" fmla="*/ 4551009 h 4631426"/>
              <a:gd name="connsiteX22" fmla="*/ 5390689 w 5471106"/>
              <a:gd name="connsiteY22" fmla="*/ 1579210 h 4631426"/>
              <a:gd name="connsiteX23" fmla="*/ 5032009 w 5471106"/>
              <a:gd name="connsiteY23" fmla="*/ 162673 h 4631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71106" h="4631426">
                <a:moveTo>
                  <a:pt x="0" y="3301451"/>
                </a:moveTo>
                <a:lnTo>
                  <a:pt x="125703" y="3469551"/>
                </a:lnTo>
                <a:cubicBezTo>
                  <a:pt x="261971" y="3634670"/>
                  <a:pt x="415728" y="3784820"/>
                  <a:pt x="584138" y="3917166"/>
                </a:cubicBezTo>
                <a:lnTo>
                  <a:pt x="716463" y="4010064"/>
                </a:lnTo>
                <a:lnTo>
                  <a:pt x="705202" y="4016176"/>
                </a:lnTo>
                <a:cubicBezTo>
                  <a:pt x="693040" y="4024393"/>
                  <a:pt x="681712" y="4033748"/>
                  <a:pt x="671370" y="4044091"/>
                </a:cubicBezTo>
                <a:lnTo>
                  <a:pt x="656526" y="4066106"/>
                </a:lnTo>
                <a:lnTo>
                  <a:pt x="534490" y="3980431"/>
                </a:lnTo>
                <a:cubicBezTo>
                  <a:pt x="361523" y="3844503"/>
                  <a:pt x="203605" y="3690290"/>
                  <a:pt x="63650" y="3520703"/>
                </a:cubicBezTo>
                <a:lnTo>
                  <a:pt x="0" y="3435586"/>
                </a:lnTo>
                <a:close/>
                <a:moveTo>
                  <a:pt x="4933182" y="0"/>
                </a:moveTo>
                <a:lnTo>
                  <a:pt x="5027180" y="0"/>
                </a:lnTo>
                <a:lnTo>
                  <a:pt x="5102720" y="124342"/>
                </a:lnTo>
                <a:cubicBezTo>
                  <a:pt x="5337656" y="556821"/>
                  <a:pt x="5471106" y="1052431"/>
                  <a:pt x="5471106" y="1579210"/>
                </a:cubicBezTo>
                <a:cubicBezTo>
                  <a:pt x="5471106" y="3264903"/>
                  <a:pt x="4104582" y="4631426"/>
                  <a:pt x="2418889" y="4631426"/>
                </a:cubicBezTo>
                <a:cubicBezTo>
                  <a:pt x="1944788" y="4631426"/>
                  <a:pt x="1495934" y="4523332"/>
                  <a:pt x="1095627" y="4330445"/>
                </a:cubicBezTo>
                <a:lnTo>
                  <a:pt x="1039194" y="4301325"/>
                </a:lnTo>
                <a:lnTo>
                  <a:pt x="1043650" y="4294717"/>
                </a:lnTo>
                <a:cubicBezTo>
                  <a:pt x="1049433" y="4281042"/>
                  <a:pt x="1053925" y="4266687"/>
                  <a:pt x="1056970" y="4251806"/>
                </a:cubicBezTo>
                <a:lnTo>
                  <a:pt x="1060016" y="4221593"/>
                </a:lnTo>
                <a:lnTo>
                  <a:pt x="1130491" y="4257958"/>
                </a:lnTo>
                <a:cubicBezTo>
                  <a:pt x="1520251" y="4445763"/>
                  <a:pt x="1957279" y="4551009"/>
                  <a:pt x="2418889" y="4551009"/>
                </a:cubicBezTo>
                <a:cubicBezTo>
                  <a:pt x="4060169" y="4551009"/>
                  <a:pt x="5390689" y="3220490"/>
                  <a:pt x="5390689" y="1579210"/>
                </a:cubicBezTo>
                <a:cubicBezTo>
                  <a:pt x="5390689" y="1066310"/>
                  <a:pt x="5260755" y="583758"/>
                  <a:pt x="5032009" y="162673"/>
                </a:cubicBezTo>
                <a:close/>
              </a:path>
            </a:pathLst>
          </a:custGeom>
          <a:solidFill>
            <a:schemeClr val="tx1">
              <a:lumMod val="50000"/>
              <a:lumOff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11A3A707-72D6-4BAB-8187-F8204F4EDC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88530" y="1774620"/>
            <a:ext cx="3780042" cy="3780042"/>
          </a:xfrm>
          <a:custGeom>
            <a:avLst/>
            <a:gdLst>
              <a:gd name="connsiteX0" fmla="*/ 2054781 w 4109561"/>
              <a:gd name="connsiteY0" fmla="*/ 0 h 4109561"/>
              <a:gd name="connsiteX1" fmla="*/ 4109561 w 4109561"/>
              <a:gd name="connsiteY1" fmla="*/ 2054781 h 4109561"/>
              <a:gd name="connsiteX2" fmla="*/ 2054781 w 4109561"/>
              <a:gd name="connsiteY2" fmla="*/ 4109561 h 4109561"/>
              <a:gd name="connsiteX3" fmla="*/ 0 w 4109561"/>
              <a:gd name="connsiteY3" fmla="*/ 2054781 h 4109561"/>
              <a:gd name="connsiteX4" fmla="*/ 2054781 w 4109561"/>
              <a:gd name="connsiteY4" fmla="*/ 0 h 4109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09561" h="4109561">
                <a:moveTo>
                  <a:pt x="2054781" y="0"/>
                </a:moveTo>
                <a:cubicBezTo>
                  <a:pt x="3189605" y="0"/>
                  <a:pt x="4109561" y="919957"/>
                  <a:pt x="4109561" y="2054781"/>
                </a:cubicBezTo>
                <a:cubicBezTo>
                  <a:pt x="4109561" y="3189605"/>
                  <a:pt x="3189605" y="4109561"/>
                  <a:pt x="2054781" y="4109561"/>
                </a:cubicBezTo>
                <a:cubicBezTo>
                  <a:pt x="919957" y="4109561"/>
                  <a:pt x="0" y="3189605"/>
                  <a:pt x="0" y="2054781"/>
                </a:cubicBezTo>
                <a:cubicBezTo>
                  <a:pt x="0" y="919957"/>
                  <a:pt x="919957" y="0"/>
                  <a:pt x="2054781" y="0"/>
                </a:cubicBezTo>
                <a:close/>
              </a:path>
            </a:pathLst>
          </a:custGeom>
          <a:solidFill>
            <a:schemeClr val="bg1">
              <a:alpha val="25000"/>
            </a:schemeClr>
          </a:solidFill>
          <a:ln w="222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C983411D-901F-4574-9926-33415AA92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3450" y="1713004"/>
            <a:ext cx="365760" cy="365760"/>
          </a:xfrm>
          <a:prstGeom prst="ellipse">
            <a:avLst/>
          </a:pr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88869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p:cNvSpPr>
            <a:spLocks noGrp="1"/>
          </p:cNvSpPr>
          <p:nvPr>
            <p:ph type="title"/>
          </p:nvPr>
        </p:nvSpPr>
        <p:spPr>
          <a:xfrm>
            <a:off x="1179226" y="1280679"/>
            <a:ext cx="9833548" cy="1325563"/>
          </a:xfrm>
        </p:spPr>
        <p:txBody>
          <a:bodyPr anchor="b">
            <a:normAutofit/>
          </a:bodyPr>
          <a:lstStyle/>
          <a:p>
            <a:pPr algn="ctr"/>
            <a:r>
              <a:rPr lang="en-US" sz="3600" b="1" cap="all">
                <a:solidFill>
                  <a:schemeClr val="tx2"/>
                </a:solidFill>
              </a:rPr>
              <a:t>ACTIVITY: CAMPUS TO CAREER</a:t>
            </a:r>
            <a:endParaRPr lang="en-US" sz="3600">
              <a:solidFill>
                <a:schemeClr val="tx2"/>
              </a:solidFill>
            </a:endParaRP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a:xfrm>
            <a:off x="1179226" y="2890979"/>
            <a:ext cx="9833548" cy="2693976"/>
          </a:xfrm>
        </p:spPr>
        <p:txBody>
          <a:bodyPr vert="horz" lIns="91440" tIns="45720" rIns="91440" bIns="45720" rtlCol="0">
            <a:normAutofit/>
          </a:bodyPr>
          <a:lstStyle/>
          <a:p>
            <a:pPr marL="0" indent="0" fontAlgn="base">
              <a:buNone/>
            </a:pPr>
            <a:r>
              <a:rPr lang="en-US" sz="1800">
                <a:solidFill>
                  <a:schemeClr val="tx2"/>
                </a:solidFill>
              </a:rPr>
              <a:t>Examine two critical questions about developing your career while still in college: </a:t>
            </a:r>
            <a:endParaRPr lang="en-US" sz="1800">
              <a:solidFill>
                <a:schemeClr val="tx2"/>
              </a:solidFill>
              <a:cs typeface="Calibri" panose="020F0502020204030204"/>
            </a:endParaRPr>
          </a:p>
          <a:p>
            <a:pPr marL="0" indent="0" fontAlgn="base">
              <a:buNone/>
            </a:pPr>
            <a:r>
              <a:rPr lang="en-US" sz="1800">
                <a:solidFill>
                  <a:schemeClr val="tx2"/>
                </a:solidFill>
              </a:rPr>
              <a:t>1. How do I prepare myself for a career while I’m in college?</a:t>
            </a:r>
            <a:endParaRPr lang="en-US" sz="1800">
              <a:solidFill>
                <a:schemeClr val="tx2"/>
              </a:solidFill>
              <a:cs typeface="Calibri" panose="020F0502020204030204"/>
            </a:endParaRPr>
          </a:p>
          <a:p>
            <a:pPr marL="0" indent="0" fontAlgn="base">
              <a:buNone/>
            </a:pPr>
            <a:r>
              <a:rPr lang="en-US" sz="1800">
                <a:solidFill>
                  <a:schemeClr val="tx2"/>
                </a:solidFill>
              </a:rPr>
              <a:t>2. How do I position myself to get ahead?</a:t>
            </a:r>
            <a:endParaRPr lang="en-US" sz="1800">
              <a:solidFill>
                <a:schemeClr val="tx2"/>
              </a:solidFill>
              <a:cs typeface="Calibri" panose="020F0502020204030204"/>
            </a:endParaRP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96786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atMod val="150000"/>
                <a:shade val="98000"/>
                <a:lumMod val="102000"/>
              </a:schemeClr>
            </a:gs>
            <a:gs pos="50000">
              <a:schemeClr val="bg1">
                <a:tint val="98000"/>
                <a:satMod val="130000"/>
                <a:shade val="9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2509F26-B5DC-4BA7-B476-4CB044237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Impact" panose="020B0806030902050204"/>
              <a:ea typeface="+mn-ea"/>
              <a:cs typeface="+mn-cs"/>
            </a:endParaRPr>
          </a:p>
        </p:txBody>
      </p:sp>
      <p:sp>
        <p:nvSpPr>
          <p:cNvPr id="9" name="Rectangle 8">
            <a:extLst>
              <a:ext uri="{FF2B5EF4-FFF2-40B4-BE49-F238E27FC236}">
                <a16:creationId xmlns:a16="http://schemas.microsoft.com/office/drawing/2014/main" id="{DB103EB1-B135-4526-B883-33228FC27F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80000">
            <a:off x="815340" y="683404"/>
            <a:ext cx="10561320" cy="5404104"/>
          </a:xfrm>
          <a:prstGeom prst="rect">
            <a:avLst/>
          </a:prstGeom>
          <a:solidFill>
            <a:srgbClr val="FFFFFF"/>
          </a:solidFill>
          <a:ln w="3175" cap="sq" cmpd="thinThick">
            <a:solidFill>
              <a:srgbClr val="DDDDDD"/>
            </a:solidFill>
            <a:miter lim="800000"/>
          </a:ln>
          <a:effectLst>
            <a:outerShdw blurRad="2667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Impact" panose="020B0806030902050204"/>
              <a:ea typeface="+mn-ea"/>
              <a:cs typeface="+mn-cs"/>
            </a:endParaRPr>
          </a:p>
        </p:txBody>
      </p:sp>
      <p:pic>
        <p:nvPicPr>
          <p:cNvPr id="2" name="Picture 2" descr="Text&#10;&#10;Description automatically generated">
            <a:extLst>
              <a:ext uri="{FF2B5EF4-FFF2-40B4-BE49-F238E27FC236}">
                <a16:creationId xmlns:a16="http://schemas.microsoft.com/office/drawing/2014/main" id="{043C913C-CB76-CC9F-DA6B-7695FE34E4A8}"/>
              </a:ext>
            </a:extLst>
          </p:cNvPr>
          <p:cNvPicPr>
            <a:picLocks noChangeAspect="1"/>
          </p:cNvPicPr>
          <p:nvPr/>
        </p:nvPicPr>
        <p:blipFill rotWithShape="1">
          <a:blip r:embed="rId2"/>
          <a:srcRect t="1029" r="1" b="13557"/>
          <a:stretch/>
        </p:blipFill>
        <p:spPr>
          <a:xfrm rot="21480000">
            <a:off x="1137837" y="1003258"/>
            <a:ext cx="9916327" cy="4764396"/>
          </a:xfrm>
          <a:prstGeom prst="rect">
            <a:avLst/>
          </a:prstGeom>
        </p:spPr>
      </p:pic>
    </p:spTree>
    <p:extLst>
      <p:ext uri="{BB962C8B-B14F-4D97-AF65-F5344CB8AC3E}">
        <p14:creationId xmlns:p14="http://schemas.microsoft.com/office/powerpoint/2010/main" val="20908587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10650BA-D090-4A23-98E3-B48BBAEA92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p:cNvPicPr>
            <a:picLocks noGrp="1" noChangeAspect="1"/>
          </p:cNvPicPr>
          <p:nvPr>
            <p:ph idx="4294967295"/>
          </p:nvPr>
        </p:nvPicPr>
        <p:blipFill rotWithShape="1">
          <a:blip r:embed="rId2">
            <a:extLst>
              <a:ext uri="{28A0092B-C50C-407E-A947-70E740481C1C}">
                <a14:useLocalDpi xmlns:a14="http://schemas.microsoft.com/office/drawing/2010/main" val="0"/>
              </a:ext>
            </a:extLst>
          </a:blip>
          <a:srcRect l="15628" r="29330" b="2"/>
          <a:stretch/>
        </p:blipFill>
        <p:spPr>
          <a:xfrm>
            <a:off x="-9527" y="3725"/>
            <a:ext cx="5846165" cy="6850548"/>
          </a:xfrm>
          <a:prstGeom prst="rect">
            <a:avLst/>
          </a:prstGeom>
        </p:spPr>
      </p:pic>
      <p:grpSp>
        <p:nvGrpSpPr>
          <p:cNvPr id="11" name="Group 10">
            <a:extLst>
              <a:ext uri="{FF2B5EF4-FFF2-40B4-BE49-F238E27FC236}">
                <a16:creationId xmlns:a16="http://schemas.microsoft.com/office/drawing/2014/main" id="{FFB939B9-73CE-4644-87BB-72AEBF0011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527" y="-6558"/>
            <a:ext cx="6254832" cy="6874766"/>
            <a:chOff x="-9149" y="3725"/>
            <a:chExt cx="6254832" cy="6887203"/>
          </a:xfrm>
        </p:grpSpPr>
        <p:sp>
          <p:nvSpPr>
            <p:cNvPr id="12" name="Freeform: Shape 11">
              <a:extLst>
                <a:ext uri="{FF2B5EF4-FFF2-40B4-BE49-F238E27FC236}">
                  <a16:creationId xmlns:a16="http://schemas.microsoft.com/office/drawing/2014/main" id="{15F2A0CF-7879-4629-AC2B-4069D77A3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49" y="238645"/>
              <a:ext cx="5933139" cy="6387893"/>
            </a:xfrm>
            <a:custGeom>
              <a:avLst/>
              <a:gdLst>
                <a:gd name="connsiteX0" fmla="*/ 5852909 w 5933139"/>
                <a:gd name="connsiteY0" fmla="*/ 2469528 h 6335678"/>
                <a:gd name="connsiteX1" fmla="*/ 5830799 w 5933139"/>
                <a:gd name="connsiteY1" fmla="*/ 2394015 h 6335678"/>
                <a:gd name="connsiteX2" fmla="*/ 5805878 w 5933139"/>
                <a:gd name="connsiteY2" fmla="*/ 2319439 h 6335678"/>
                <a:gd name="connsiteX3" fmla="*/ 5778708 w 5933139"/>
                <a:gd name="connsiteY3" fmla="*/ 2245800 h 6335678"/>
                <a:gd name="connsiteX4" fmla="*/ 5652978 w 5933139"/>
                <a:gd name="connsiteY4" fmla="*/ 1959675 h 6335678"/>
                <a:gd name="connsiteX5" fmla="*/ 5327691 w 5933139"/>
                <a:gd name="connsiteY5" fmla="*/ 1432958 h 6335678"/>
                <a:gd name="connsiteX6" fmla="*/ 4921458 w 5933139"/>
                <a:gd name="connsiteY6" fmla="*/ 973322 h 6335678"/>
                <a:gd name="connsiteX7" fmla="*/ 4450018 w 5933139"/>
                <a:gd name="connsiteY7" fmla="*/ 586764 h 6335678"/>
                <a:gd name="connsiteX8" fmla="*/ 4193311 w 5933139"/>
                <a:gd name="connsiteY8" fmla="*/ 423558 h 6335678"/>
                <a:gd name="connsiteX9" fmla="*/ 3924237 w 5933139"/>
                <a:gd name="connsiteY9" fmla="*/ 281901 h 6335678"/>
                <a:gd name="connsiteX10" fmla="*/ 3352175 w 5933139"/>
                <a:gd name="connsiteY10" fmla="*/ 75786 h 6335678"/>
                <a:gd name="connsiteX11" fmla="*/ 3051997 w 5933139"/>
                <a:gd name="connsiteY11" fmla="*/ 19011 h 6335678"/>
                <a:gd name="connsiteX12" fmla="*/ 2745823 w 5933139"/>
                <a:gd name="connsiteY12" fmla="*/ 86 h 6335678"/>
                <a:gd name="connsiteX13" fmla="*/ 2141720 w 5933139"/>
                <a:gd name="connsiteY13" fmla="*/ 55550 h 6335678"/>
                <a:gd name="connsiteX14" fmla="*/ 1551295 w 5933139"/>
                <a:gd name="connsiteY14" fmla="*/ 216319 h 6335678"/>
                <a:gd name="connsiteX15" fmla="*/ 1001718 w 5933139"/>
                <a:gd name="connsiteY15" fmla="*/ 498134 h 6335678"/>
                <a:gd name="connsiteX16" fmla="*/ 754755 w 5933139"/>
                <a:gd name="connsiteY16" fmla="*/ 685886 h 6335678"/>
                <a:gd name="connsiteX17" fmla="*/ 533462 w 5933139"/>
                <a:gd name="connsiteY17" fmla="*/ 903056 h 6335678"/>
                <a:gd name="connsiteX18" fmla="*/ 0 w 5933139"/>
                <a:gd name="connsiteY18" fmla="*/ 1646568 h 6335678"/>
                <a:gd name="connsiteX19" fmla="*/ 0 w 5933139"/>
                <a:gd name="connsiteY19" fmla="*/ 4709059 h 6335678"/>
                <a:gd name="connsiteX20" fmla="*/ 120671 w 5933139"/>
                <a:gd name="connsiteY20" fmla="*/ 4907491 h 6335678"/>
                <a:gd name="connsiteX21" fmla="*/ 507979 w 5933139"/>
                <a:gd name="connsiteY21" fmla="*/ 5384178 h 6335678"/>
                <a:gd name="connsiteX22" fmla="*/ 972112 w 5933139"/>
                <a:gd name="connsiteY22" fmla="*/ 5778607 h 6335678"/>
                <a:gd name="connsiteX23" fmla="*/ 1229943 w 5933139"/>
                <a:gd name="connsiteY23" fmla="*/ 5939939 h 6335678"/>
                <a:gd name="connsiteX24" fmla="*/ 1502389 w 5933139"/>
                <a:gd name="connsiteY24" fmla="*/ 6073913 h 6335678"/>
                <a:gd name="connsiteX25" fmla="*/ 2673870 w 5933139"/>
                <a:gd name="connsiteY25" fmla="*/ 6333993 h 6335678"/>
                <a:gd name="connsiteX26" fmla="*/ 2749196 w 5933139"/>
                <a:gd name="connsiteY26" fmla="*/ 6335679 h 6335678"/>
                <a:gd name="connsiteX27" fmla="*/ 2787983 w 5933139"/>
                <a:gd name="connsiteY27" fmla="*/ 6335492 h 6335678"/>
                <a:gd name="connsiteX28" fmla="*/ 2826770 w 5933139"/>
                <a:gd name="connsiteY28" fmla="*/ 6334368 h 6335678"/>
                <a:gd name="connsiteX29" fmla="*/ 2981918 w 5933139"/>
                <a:gd name="connsiteY29" fmla="*/ 6319939 h 6335678"/>
                <a:gd name="connsiteX30" fmla="*/ 3285282 w 5933139"/>
                <a:gd name="connsiteY30" fmla="*/ 6241803 h 6335678"/>
                <a:gd name="connsiteX31" fmla="*/ 3566347 w 5933139"/>
                <a:gd name="connsiteY31" fmla="*/ 6104831 h 6335678"/>
                <a:gd name="connsiteX32" fmla="*/ 3818369 w 5933139"/>
                <a:gd name="connsiteY32" fmla="*/ 5926823 h 6335678"/>
                <a:gd name="connsiteX33" fmla="*/ 4044908 w 5933139"/>
                <a:gd name="connsiteY33" fmla="*/ 5726329 h 6335678"/>
                <a:gd name="connsiteX34" fmla="*/ 4151151 w 5933139"/>
                <a:gd name="connsiteY34" fmla="*/ 5622147 h 6335678"/>
                <a:gd name="connsiteX35" fmla="*/ 4253834 w 5933139"/>
                <a:gd name="connsiteY35" fmla="*/ 5516841 h 6335678"/>
                <a:gd name="connsiteX36" fmla="*/ 4452453 w 5933139"/>
                <a:gd name="connsiteY36" fmla="*/ 5306979 h 6335678"/>
                <a:gd name="connsiteX37" fmla="*/ 4548578 w 5933139"/>
                <a:gd name="connsiteY37" fmla="*/ 5202797 h 6335678"/>
                <a:gd name="connsiteX38" fmla="*/ 4596546 w 5933139"/>
                <a:gd name="connsiteY38" fmla="*/ 5151456 h 6335678"/>
                <a:gd name="connsiteX39" fmla="*/ 4643016 w 5933139"/>
                <a:gd name="connsiteY39" fmla="*/ 5103300 h 6335678"/>
                <a:gd name="connsiteX40" fmla="*/ 4739515 w 5933139"/>
                <a:gd name="connsiteY40" fmla="*/ 5013172 h 6335678"/>
                <a:gd name="connsiteX41" fmla="*/ 4842198 w 5933139"/>
                <a:gd name="connsiteY41" fmla="*/ 4930164 h 6335678"/>
                <a:gd name="connsiteX42" fmla="*/ 5071360 w 5933139"/>
                <a:gd name="connsiteY42" fmla="*/ 4780449 h 6335678"/>
                <a:gd name="connsiteX43" fmla="*/ 5332001 w 5933139"/>
                <a:gd name="connsiteY43" fmla="*/ 4615932 h 6335678"/>
                <a:gd name="connsiteX44" fmla="*/ 5397396 w 5933139"/>
                <a:gd name="connsiteY44" fmla="*/ 4563655 h 6335678"/>
                <a:gd name="connsiteX45" fmla="*/ 5459417 w 5933139"/>
                <a:gd name="connsiteY45" fmla="*/ 4505380 h 6335678"/>
                <a:gd name="connsiteX46" fmla="*/ 5567159 w 5933139"/>
                <a:gd name="connsiteY46" fmla="*/ 4374029 h 6335678"/>
                <a:gd name="connsiteX47" fmla="*/ 5651292 w 5933139"/>
                <a:gd name="connsiteY47" fmla="*/ 4231810 h 6335678"/>
                <a:gd name="connsiteX48" fmla="*/ 5716686 w 5933139"/>
                <a:gd name="connsiteY48" fmla="*/ 4085655 h 6335678"/>
                <a:gd name="connsiteX49" fmla="*/ 5820681 w 5933139"/>
                <a:gd name="connsiteY49" fmla="*/ 3791848 h 6335678"/>
                <a:gd name="connsiteX50" fmla="*/ 5898629 w 5933139"/>
                <a:gd name="connsiteY50" fmla="*/ 3487922 h 6335678"/>
                <a:gd name="connsiteX51" fmla="*/ 5932170 w 5933139"/>
                <a:gd name="connsiteY51" fmla="*/ 3174066 h 6335678"/>
                <a:gd name="connsiteX52" fmla="*/ 5872209 w 5933139"/>
                <a:gd name="connsiteY52" fmla="*/ 2545978 h 6335678"/>
                <a:gd name="connsiteX53" fmla="*/ 5852909 w 5933139"/>
                <a:gd name="connsiteY53" fmla="*/ 2469528 h 6335678"/>
                <a:gd name="connsiteX54" fmla="*/ 5507386 w 5933139"/>
                <a:gd name="connsiteY54" fmla="*/ 3724580 h 6335678"/>
                <a:gd name="connsiteX55" fmla="*/ 5453609 w 5933139"/>
                <a:gd name="connsiteY55" fmla="*/ 3989906 h 6335678"/>
                <a:gd name="connsiteX56" fmla="*/ 5344181 w 5933139"/>
                <a:gd name="connsiteY56" fmla="*/ 4220380 h 6335678"/>
                <a:gd name="connsiteX57" fmla="*/ 5171419 w 5933139"/>
                <a:gd name="connsiteY57" fmla="*/ 4388644 h 6335678"/>
                <a:gd name="connsiteX58" fmla="*/ 5057868 w 5933139"/>
                <a:gd name="connsiteY58" fmla="*/ 4453851 h 6335678"/>
                <a:gd name="connsiteX59" fmla="*/ 4930265 w 5933139"/>
                <a:gd name="connsiteY59" fmla="*/ 4516810 h 6335678"/>
                <a:gd name="connsiteX60" fmla="*/ 4660067 w 5933139"/>
                <a:gd name="connsiteY60" fmla="*/ 4664276 h 6335678"/>
                <a:gd name="connsiteX61" fmla="*/ 4408794 w 5933139"/>
                <a:gd name="connsiteY61" fmla="*/ 4857836 h 6335678"/>
                <a:gd name="connsiteX62" fmla="*/ 4352207 w 5933139"/>
                <a:gd name="connsiteY62" fmla="*/ 4911988 h 6335678"/>
                <a:gd name="connsiteX63" fmla="*/ 4299366 w 5933139"/>
                <a:gd name="connsiteY63" fmla="*/ 4965390 h 6335678"/>
                <a:gd name="connsiteX64" fmla="*/ 4197621 w 5933139"/>
                <a:gd name="connsiteY64" fmla="*/ 5074257 h 6335678"/>
                <a:gd name="connsiteX65" fmla="*/ 4008744 w 5933139"/>
                <a:gd name="connsiteY65" fmla="*/ 5297985 h 6335678"/>
                <a:gd name="connsiteX66" fmla="*/ 3917304 w 5933139"/>
                <a:gd name="connsiteY66" fmla="*/ 5409100 h 6335678"/>
                <a:gd name="connsiteX67" fmla="*/ 3826052 w 5933139"/>
                <a:gd name="connsiteY67" fmla="*/ 5518153 h 6335678"/>
                <a:gd name="connsiteX68" fmla="*/ 3637925 w 5933139"/>
                <a:gd name="connsiteY68" fmla="*/ 5725017 h 6335678"/>
                <a:gd name="connsiteX69" fmla="*/ 3433497 w 5933139"/>
                <a:gd name="connsiteY69" fmla="*/ 5906586 h 6335678"/>
                <a:gd name="connsiteX70" fmla="*/ 3204522 w 5933139"/>
                <a:gd name="connsiteY70" fmla="*/ 6046744 h 6335678"/>
                <a:gd name="connsiteX71" fmla="*/ 2950439 w 5933139"/>
                <a:gd name="connsiteY71" fmla="*/ 6129190 h 6335678"/>
                <a:gd name="connsiteX72" fmla="*/ 2816839 w 5933139"/>
                <a:gd name="connsiteY72" fmla="*/ 6146428 h 6335678"/>
                <a:gd name="connsiteX73" fmla="*/ 2749009 w 5933139"/>
                <a:gd name="connsiteY73" fmla="*/ 6149051 h 6335678"/>
                <a:gd name="connsiteX74" fmla="*/ 2678930 w 5933139"/>
                <a:gd name="connsiteY74" fmla="*/ 6148677 h 6335678"/>
                <a:gd name="connsiteX75" fmla="*/ 2125793 w 5933139"/>
                <a:gd name="connsiteY75" fmla="*/ 6065481 h 6335678"/>
                <a:gd name="connsiteX76" fmla="*/ 1610506 w 5933139"/>
                <a:gd name="connsiteY76" fmla="*/ 5851310 h 6335678"/>
                <a:gd name="connsiteX77" fmla="*/ 1373099 w 5933139"/>
                <a:gd name="connsiteY77" fmla="*/ 5706279 h 6335678"/>
                <a:gd name="connsiteX78" fmla="*/ 1315949 w 5933139"/>
                <a:gd name="connsiteY78" fmla="*/ 5666743 h 6335678"/>
                <a:gd name="connsiteX79" fmla="*/ 1259923 w 5933139"/>
                <a:gd name="connsiteY79" fmla="*/ 5625894 h 6335678"/>
                <a:gd name="connsiteX80" fmla="*/ 1204647 w 5933139"/>
                <a:gd name="connsiteY80" fmla="*/ 5583922 h 6335678"/>
                <a:gd name="connsiteX81" fmla="*/ 1150308 w 5933139"/>
                <a:gd name="connsiteY81" fmla="*/ 5540826 h 6335678"/>
                <a:gd name="connsiteX82" fmla="*/ 751569 w 5933139"/>
                <a:gd name="connsiteY82" fmla="*/ 5158015 h 6335678"/>
                <a:gd name="connsiteX83" fmla="*/ 663315 w 5933139"/>
                <a:gd name="connsiteY83" fmla="*/ 5052146 h 6335678"/>
                <a:gd name="connsiteX84" fmla="*/ 580869 w 5933139"/>
                <a:gd name="connsiteY84" fmla="*/ 4942718 h 6335678"/>
                <a:gd name="connsiteX85" fmla="*/ 432279 w 5933139"/>
                <a:gd name="connsiteY85" fmla="*/ 4713369 h 6335678"/>
                <a:gd name="connsiteX86" fmla="*/ 205553 w 5933139"/>
                <a:gd name="connsiteY86" fmla="*/ 4219443 h 6335678"/>
                <a:gd name="connsiteX87" fmla="*/ 79448 w 5933139"/>
                <a:gd name="connsiteY87" fmla="*/ 3693850 h 6335678"/>
                <a:gd name="connsiteX88" fmla="*/ 53590 w 5933139"/>
                <a:gd name="connsiteY88" fmla="*/ 3425339 h 6335678"/>
                <a:gd name="connsiteX89" fmla="*/ 49655 w 5933139"/>
                <a:gd name="connsiteY89" fmla="*/ 3155890 h 6335678"/>
                <a:gd name="connsiteX90" fmla="*/ 67830 w 5933139"/>
                <a:gd name="connsiteY90" fmla="*/ 2886817 h 6335678"/>
                <a:gd name="connsiteX91" fmla="*/ 108679 w 5933139"/>
                <a:gd name="connsiteY91" fmla="*/ 2619992 h 6335678"/>
                <a:gd name="connsiteX92" fmla="*/ 263077 w 5933139"/>
                <a:gd name="connsiteY92" fmla="*/ 2101520 h 6335678"/>
                <a:gd name="connsiteX93" fmla="*/ 837575 w 5933139"/>
                <a:gd name="connsiteY93" fmla="*/ 1186370 h 6335678"/>
                <a:gd name="connsiteX94" fmla="*/ 1031698 w 5933139"/>
                <a:gd name="connsiteY94" fmla="*/ 996932 h 6335678"/>
                <a:gd name="connsiteX95" fmla="*/ 1236688 w 5933139"/>
                <a:gd name="connsiteY95" fmla="*/ 819298 h 6335678"/>
                <a:gd name="connsiteX96" fmla="*/ 1687143 w 5933139"/>
                <a:gd name="connsiteY96" fmla="*/ 511438 h 6335678"/>
                <a:gd name="connsiteX97" fmla="*/ 2196246 w 5933139"/>
                <a:gd name="connsiteY97" fmla="*/ 300639 h 6335678"/>
                <a:gd name="connsiteX98" fmla="*/ 2745823 w 5933139"/>
                <a:gd name="connsiteY98" fmla="*/ 229248 h 6335678"/>
                <a:gd name="connsiteX99" fmla="*/ 3019206 w 5933139"/>
                <a:gd name="connsiteY99" fmla="*/ 252108 h 6335678"/>
                <a:gd name="connsiteX100" fmla="*/ 3288092 w 5933139"/>
                <a:gd name="connsiteY100" fmla="*/ 313006 h 6335678"/>
                <a:gd name="connsiteX101" fmla="*/ 3548172 w 5933139"/>
                <a:gd name="connsiteY101" fmla="*/ 407069 h 6335678"/>
                <a:gd name="connsiteX102" fmla="*/ 3611505 w 5933139"/>
                <a:gd name="connsiteY102" fmla="*/ 435176 h 6335678"/>
                <a:gd name="connsiteX103" fmla="*/ 3674089 w 5933139"/>
                <a:gd name="connsiteY103" fmla="*/ 464968 h 6335678"/>
                <a:gd name="connsiteX104" fmla="*/ 3735736 w 5933139"/>
                <a:gd name="connsiteY104" fmla="*/ 496823 h 6335678"/>
                <a:gd name="connsiteX105" fmla="*/ 3796634 w 5933139"/>
                <a:gd name="connsiteY105" fmla="*/ 530176 h 6335678"/>
                <a:gd name="connsiteX106" fmla="*/ 4251585 w 5933139"/>
                <a:gd name="connsiteY106" fmla="*/ 847405 h 6335678"/>
                <a:gd name="connsiteX107" fmla="*/ 4644515 w 5933139"/>
                <a:gd name="connsiteY107" fmla="*/ 1236775 h 6335678"/>
                <a:gd name="connsiteX108" fmla="*/ 4816527 w 5933139"/>
                <a:gd name="connsiteY108" fmla="*/ 1451883 h 6335678"/>
                <a:gd name="connsiteX109" fmla="*/ 4970738 w 5933139"/>
                <a:gd name="connsiteY109" fmla="*/ 1678610 h 6335678"/>
                <a:gd name="connsiteX110" fmla="*/ 5223885 w 5933139"/>
                <a:gd name="connsiteY110" fmla="*/ 2159232 h 6335678"/>
                <a:gd name="connsiteX111" fmla="*/ 5395709 w 5933139"/>
                <a:gd name="connsiteY111" fmla="*/ 2666087 h 6335678"/>
                <a:gd name="connsiteX112" fmla="*/ 5458855 w 5933139"/>
                <a:gd name="connsiteY112" fmla="*/ 2924292 h 6335678"/>
                <a:gd name="connsiteX113" fmla="*/ 5499142 w 5933139"/>
                <a:gd name="connsiteY113" fmla="*/ 3186995 h 6335678"/>
                <a:gd name="connsiteX114" fmla="*/ 5516755 w 5933139"/>
                <a:gd name="connsiteY114" fmla="*/ 3454007 h 6335678"/>
                <a:gd name="connsiteX115" fmla="*/ 5507386 w 5933139"/>
                <a:gd name="connsiteY115" fmla="*/ 3724580 h 633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5933139" h="6335678">
                  <a:moveTo>
                    <a:pt x="5852909" y="2469528"/>
                  </a:moveTo>
                  <a:lnTo>
                    <a:pt x="5830799" y="2394015"/>
                  </a:lnTo>
                  <a:lnTo>
                    <a:pt x="5805878" y="2319439"/>
                  </a:lnTo>
                  <a:cubicBezTo>
                    <a:pt x="5797446" y="2294705"/>
                    <a:pt x="5787890" y="2270346"/>
                    <a:pt x="5778708" y="2245800"/>
                  </a:cubicBezTo>
                  <a:cubicBezTo>
                    <a:pt x="5740858" y="2148364"/>
                    <a:pt x="5699073" y="2052614"/>
                    <a:pt x="5652978" y="1959675"/>
                  </a:cubicBezTo>
                  <a:cubicBezTo>
                    <a:pt x="5559664" y="1773985"/>
                    <a:pt x="5450986" y="1597663"/>
                    <a:pt x="5327691" y="1432958"/>
                  </a:cubicBezTo>
                  <a:cubicBezTo>
                    <a:pt x="5204960" y="1268067"/>
                    <a:pt x="5068362" y="1114980"/>
                    <a:pt x="4921458" y="973322"/>
                  </a:cubicBezTo>
                  <a:cubicBezTo>
                    <a:pt x="4774742" y="831665"/>
                    <a:pt x="4616408" y="703125"/>
                    <a:pt x="4450018" y="586764"/>
                  </a:cubicBezTo>
                  <a:cubicBezTo>
                    <a:pt x="4366822" y="528489"/>
                    <a:pt x="4281003" y="474337"/>
                    <a:pt x="4193311" y="423558"/>
                  </a:cubicBezTo>
                  <a:cubicBezTo>
                    <a:pt x="4105806" y="372404"/>
                    <a:pt x="4015865" y="325560"/>
                    <a:pt x="3924237" y="281901"/>
                  </a:cubicBezTo>
                  <a:cubicBezTo>
                    <a:pt x="3740983" y="195333"/>
                    <a:pt x="3549483" y="125067"/>
                    <a:pt x="3352175" y="75786"/>
                  </a:cubicBezTo>
                  <a:cubicBezTo>
                    <a:pt x="3253428" y="51240"/>
                    <a:pt x="3153368" y="31565"/>
                    <a:pt x="3051997" y="19011"/>
                  </a:cubicBezTo>
                  <a:cubicBezTo>
                    <a:pt x="2950814" y="5895"/>
                    <a:pt x="2848506" y="-851"/>
                    <a:pt x="2745823" y="86"/>
                  </a:cubicBezTo>
                  <a:cubicBezTo>
                    <a:pt x="2543643" y="1585"/>
                    <a:pt x="2341838" y="20135"/>
                    <a:pt x="2141720" y="55550"/>
                  </a:cubicBezTo>
                  <a:cubicBezTo>
                    <a:pt x="1941976" y="91339"/>
                    <a:pt x="1743356" y="143055"/>
                    <a:pt x="1551295" y="216319"/>
                  </a:cubicBezTo>
                  <a:cubicBezTo>
                    <a:pt x="1359233" y="289396"/>
                    <a:pt x="1173917" y="383459"/>
                    <a:pt x="1001718" y="498134"/>
                  </a:cubicBezTo>
                  <a:cubicBezTo>
                    <a:pt x="915712" y="555659"/>
                    <a:pt x="832141" y="617119"/>
                    <a:pt x="754755" y="685886"/>
                  </a:cubicBezTo>
                  <a:cubicBezTo>
                    <a:pt x="677555" y="754841"/>
                    <a:pt x="604666" y="828293"/>
                    <a:pt x="533462" y="903056"/>
                  </a:cubicBezTo>
                  <a:cubicBezTo>
                    <a:pt x="323413" y="1125660"/>
                    <a:pt x="143906" y="1376370"/>
                    <a:pt x="0" y="1646568"/>
                  </a:cubicBezTo>
                  <a:lnTo>
                    <a:pt x="0" y="4709059"/>
                  </a:lnTo>
                  <a:cubicBezTo>
                    <a:pt x="37850" y="4776702"/>
                    <a:pt x="78136" y="4843033"/>
                    <a:pt x="120671" y="4907491"/>
                  </a:cubicBezTo>
                  <a:cubicBezTo>
                    <a:pt x="234034" y="5078941"/>
                    <a:pt x="365198" y="5239336"/>
                    <a:pt x="507979" y="5384178"/>
                  </a:cubicBezTo>
                  <a:cubicBezTo>
                    <a:pt x="650948" y="5529395"/>
                    <a:pt x="805909" y="5662059"/>
                    <a:pt x="972112" y="5778607"/>
                  </a:cubicBezTo>
                  <a:cubicBezTo>
                    <a:pt x="1055308" y="5836881"/>
                    <a:pt x="1141314" y="5890846"/>
                    <a:pt x="1229943" y="5939939"/>
                  </a:cubicBezTo>
                  <a:cubicBezTo>
                    <a:pt x="1318385" y="5989406"/>
                    <a:pt x="1409450" y="6033815"/>
                    <a:pt x="1502389" y="6073913"/>
                  </a:cubicBezTo>
                  <a:cubicBezTo>
                    <a:pt x="1874145" y="6233559"/>
                    <a:pt x="2272884" y="6320689"/>
                    <a:pt x="2673870" y="6333993"/>
                  </a:cubicBezTo>
                  <a:lnTo>
                    <a:pt x="2749196" y="6335679"/>
                  </a:lnTo>
                  <a:lnTo>
                    <a:pt x="2787983" y="6335492"/>
                  </a:lnTo>
                  <a:lnTo>
                    <a:pt x="2826770" y="6334368"/>
                  </a:lnTo>
                  <a:cubicBezTo>
                    <a:pt x="2878486" y="6332494"/>
                    <a:pt x="2930390" y="6327247"/>
                    <a:pt x="2981918" y="6319939"/>
                  </a:cubicBezTo>
                  <a:cubicBezTo>
                    <a:pt x="3085163" y="6304949"/>
                    <a:pt x="3187096" y="6278529"/>
                    <a:pt x="3285282" y="6241803"/>
                  </a:cubicBezTo>
                  <a:cubicBezTo>
                    <a:pt x="3383467" y="6205265"/>
                    <a:pt x="3477530" y="6158608"/>
                    <a:pt x="3566347" y="6104831"/>
                  </a:cubicBezTo>
                  <a:cubicBezTo>
                    <a:pt x="3655164" y="6051053"/>
                    <a:pt x="3739109" y="5990905"/>
                    <a:pt x="3818369" y="5926823"/>
                  </a:cubicBezTo>
                  <a:cubicBezTo>
                    <a:pt x="3897630" y="5862739"/>
                    <a:pt x="3973143" y="5795471"/>
                    <a:pt x="4044908" y="5726329"/>
                  </a:cubicBezTo>
                  <a:cubicBezTo>
                    <a:pt x="4080884" y="5691852"/>
                    <a:pt x="4116299" y="5656999"/>
                    <a:pt x="4151151" y="5622147"/>
                  </a:cubicBezTo>
                  <a:cubicBezTo>
                    <a:pt x="4185816" y="5586920"/>
                    <a:pt x="4220106" y="5552068"/>
                    <a:pt x="4253834" y="5516841"/>
                  </a:cubicBezTo>
                  <a:cubicBezTo>
                    <a:pt x="4321289" y="5446388"/>
                    <a:pt x="4387808" y="5376871"/>
                    <a:pt x="4452453" y="5306979"/>
                  </a:cubicBezTo>
                  <a:lnTo>
                    <a:pt x="4548578" y="5202797"/>
                  </a:lnTo>
                  <a:lnTo>
                    <a:pt x="4596546" y="5151456"/>
                  </a:lnTo>
                  <a:cubicBezTo>
                    <a:pt x="4612661" y="5134592"/>
                    <a:pt x="4627276" y="5119040"/>
                    <a:pt x="4643016" y="5103300"/>
                  </a:cubicBezTo>
                  <a:cubicBezTo>
                    <a:pt x="4674308" y="5072196"/>
                    <a:pt x="4706162" y="5041841"/>
                    <a:pt x="4739515" y="5013172"/>
                  </a:cubicBezTo>
                  <a:cubicBezTo>
                    <a:pt x="4772493" y="4984128"/>
                    <a:pt x="4806596" y="4956397"/>
                    <a:pt x="4842198" y="4930164"/>
                  </a:cubicBezTo>
                  <a:cubicBezTo>
                    <a:pt x="4913026" y="4876949"/>
                    <a:pt x="4988914" y="4828980"/>
                    <a:pt x="5071360" y="4780449"/>
                  </a:cubicBezTo>
                  <a:cubicBezTo>
                    <a:pt x="5153243" y="4731544"/>
                    <a:pt x="5243372" y="4682076"/>
                    <a:pt x="5332001" y="4615932"/>
                  </a:cubicBezTo>
                  <a:cubicBezTo>
                    <a:pt x="5354111" y="4599443"/>
                    <a:pt x="5376035" y="4582205"/>
                    <a:pt x="5397396" y="4563655"/>
                  </a:cubicBezTo>
                  <a:cubicBezTo>
                    <a:pt x="5418757" y="4545104"/>
                    <a:pt x="5439368" y="4525617"/>
                    <a:pt x="5459417" y="4505380"/>
                  </a:cubicBezTo>
                  <a:cubicBezTo>
                    <a:pt x="5499329" y="4464719"/>
                    <a:pt x="5535493" y="4420311"/>
                    <a:pt x="5567159" y="4374029"/>
                  </a:cubicBezTo>
                  <a:cubicBezTo>
                    <a:pt x="5599388" y="4328121"/>
                    <a:pt x="5626558" y="4279965"/>
                    <a:pt x="5651292" y="4231810"/>
                  </a:cubicBezTo>
                  <a:cubicBezTo>
                    <a:pt x="5675651" y="4183466"/>
                    <a:pt x="5697012" y="4134561"/>
                    <a:pt x="5716686" y="4085655"/>
                  </a:cubicBezTo>
                  <a:cubicBezTo>
                    <a:pt x="5756223" y="3987845"/>
                    <a:pt x="5789576" y="3891158"/>
                    <a:pt x="5820681" y="3791848"/>
                  </a:cubicBezTo>
                  <a:cubicBezTo>
                    <a:pt x="5851972" y="3692726"/>
                    <a:pt x="5878955" y="3591167"/>
                    <a:pt x="5898629" y="3487922"/>
                  </a:cubicBezTo>
                  <a:cubicBezTo>
                    <a:pt x="5918116" y="3384490"/>
                    <a:pt x="5929172" y="3279372"/>
                    <a:pt x="5932170" y="3174066"/>
                  </a:cubicBezTo>
                  <a:cubicBezTo>
                    <a:pt x="5937604" y="2963454"/>
                    <a:pt x="5920552" y="2750968"/>
                    <a:pt x="5872209" y="2545978"/>
                  </a:cubicBezTo>
                  <a:cubicBezTo>
                    <a:pt x="5865838" y="2520307"/>
                    <a:pt x="5860029" y="2494637"/>
                    <a:pt x="5852909" y="2469528"/>
                  </a:cubicBezTo>
                  <a:close/>
                  <a:moveTo>
                    <a:pt x="5507386" y="3724580"/>
                  </a:moveTo>
                  <a:cubicBezTo>
                    <a:pt x="5497830" y="3814521"/>
                    <a:pt x="5480591" y="3905586"/>
                    <a:pt x="5453609" y="3989906"/>
                  </a:cubicBezTo>
                  <a:cubicBezTo>
                    <a:pt x="5426439" y="4074413"/>
                    <a:pt x="5390088" y="4152924"/>
                    <a:pt x="5344181" y="4220380"/>
                  </a:cubicBezTo>
                  <a:cubicBezTo>
                    <a:pt x="5297898" y="4287835"/>
                    <a:pt x="5241311" y="4342549"/>
                    <a:pt x="5171419" y="4388644"/>
                  </a:cubicBezTo>
                  <a:cubicBezTo>
                    <a:pt x="5136755" y="4411879"/>
                    <a:pt x="5098342" y="4433052"/>
                    <a:pt x="5057868" y="4453851"/>
                  </a:cubicBezTo>
                  <a:cubicBezTo>
                    <a:pt x="5017395" y="4474837"/>
                    <a:pt x="4974298" y="4495449"/>
                    <a:pt x="4930265" y="4516810"/>
                  </a:cubicBezTo>
                  <a:cubicBezTo>
                    <a:pt x="4841823" y="4559719"/>
                    <a:pt x="4748696" y="4607126"/>
                    <a:pt x="4660067" y="4664276"/>
                  </a:cubicBezTo>
                  <a:cubicBezTo>
                    <a:pt x="4571251" y="4721238"/>
                    <a:pt x="4486181" y="4786071"/>
                    <a:pt x="4408794" y="4857836"/>
                  </a:cubicBezTo>
                  <a:cubicBezTo>
                    <a:pt x="4389682" y="4875637"/>
                    <a:pt x="4370008" y="4894375"/>
                    <a:pt x="4352207" y="4911988"/>
                  </a:cubicBezTo>
                  <a:lnTo>
                    <a:pt x="4299366" y="4965390"/>
                  </a:lnTo>
                  <a:cubicBezTo>
                    <a:pt x="4264514" y="5001179"/>
                    <a:pt x="4230599" y="5037531"/>
                    <a:pt x="4197621" y="5074257"/>
                  </a:cubicBezTo>
                  <a:cubicBezTo>
                    <a:pt x="4131664" y="5147896"/>
                    <a:pt x="4070204" y="5223784"/>
                    <a:pt x="4008744" y="5297985"/>
                  </a:cubicBezTo>
                  <a:lnTo>
                    <a:pt x="3917304" y="5409100"/>
                  </a:lnTo>
                  <a:cubicBezTo>
                    <a:pt x="3886949" y="5446013"/>
                    <a:pt x="3856782" y="5482364"/>
                    <a:pt x="3826052" y="5518153"/>
                  </a:cubicBezTo>
                  <a:cubicBezTo>
                    <a:pt x="3764592" y="5589544"/>
                    <a:pt x="3702758" y="5659435"/>
                    <a:pt x="3637925" y="5725017"/>
                  </a:cubicBezTo>
                  <a:cubicBezTo>
                    <a:pt x="3573093" y="5790412"/>
                    <a:pt x="3505637" y="5852059"/>
                    <a:pt x="3433497" y="5906586"/>
                  </a:cubicBezTo>
                  <a:cubicBezTo>
                    <a:pt x="3361544" y="5961112"/>
                    <a:pt x="3285469" y="6009268"/>
                    <a:pt x="3204522" y="6046744"/>
                  </a:cubicBezTo>
                  <a:cubicBezTo>
                    <a:pt x="3123763" y="6084594"/>
                    <a:pt x="3038506" y="6112513"/>
                    <a:pt x="2950439" y="6129190"/>
                  </a:cubicBezTo>
                  <a:cubicBezTo>
                    <a:pt x="2906405" y="6137809"/>
                    <a:pt x="2861810" y="6143055"/>
                    <a:pt x="2816839" y="6146428"/>
                  </a:cubicBezTo>
                  <a:cubicBezTo>
                    <a:pt x="2794354" y="6147927"/>
                    <a:pt x="2771681" y="6148677"/>
                    <a:pt x="2749009" y="6149051"/>
                  </a:cubicBezTo>
                  <a:lnTo>
                    <a:pt x="2678930" y="6148677"/>
                  </a:lnTo>
                  <a:cubicBezTo>
                    <a:pt x="2491927" y="6144367"/>
                    <a:pt x="2305675" y="6116260"/>
                    <a:pt x="2125793" y="6065481"/>
                  </a:cubicBezTo>
                  <a:cubicBezTo>
                    <a:pt x="1945911" y="6014515"/>
                    <a:pt x="1773524" y="5940501"/>
                    <a:pt x="1610506" y="5851310"/>
                  </a:cubicBezTo>
                  <a:cubicBezTo>
                    <a:pt x="1528997" y="5806714"/>
                    <a:pt x="1449924" y="5757808"/>
                    <a:pt x="1373099" y="5706279"/>
                  </a:cubicBezTo>
                  <a:lnTo>
                    <a:pt x="1315949" y="5666743"/>
                  </a:lnTo>
                  <a:lnTo>
                    <a:pt x="1259923" y="5625894"/>
                  </a:lnTo>
                  <a:lnTo>
                    <a:pt x="1204647" y="5583922"/>
                  </a:lnTo>
                  <a:cubicBezTo>
                    <a:pt x="1186284" y="5569869"/>
                    <a:pt x="1168483" y="5555066"/>
                    <a:pt x="1150308" y="5540826"/>
                  </a:cubicBezTo>
                  <a:cubicBezTo>
                    <a:pt x="1006402" y="5424839"/>
                    <a:pt x="872615" y="5296860"/>
                    <a:pt x="751569" y="5158015"/>
                  </a:cubicBezTo>
                  <a:cubicBezTo>
                    <a:pt x="721214" y="5123350"/>
                    <a:pt x="691983" y="5087935"/>
                    <a:pt x="663315" y="5052146"/>
                  </a:cubicBezTo>
                  <a:cubicBezTo>
                    <a:pt x="635021" y="5016170"/>
                    <a:pt x="607289" y="4980006"/>
                    <a:pt x="580869" y="4942718"/>
                  </a:cubicBezTo>
                  <a:cubicBezTo>
                    <a:pt x="527654" y="4868517"/>
                    <a:pt x="478186" y="4791880"/>
                    <a:pt x="432279" y="4713369"/>
                  </a:cubicBezTo>
                  <a:cubicBezTo>
                    <a:pt x="340651" y="4556159"/>
                    <a:pt x="264764" y="4390330"/>
                    <a:pt x="205553" y="4219443"/>
                  </a:cubicBezTo>
                  <a:cubicBezTo>
                    <a:pt x="146154" y="4048555"/>
                    <a:pt x="104369" y="3872045"/>
                    <a:pt x="79448" y="3693850"/>
                  </a:cubicBezTo>
                  <a:cubicBezTo>
                    <a:pt x="67268" y="3604659"/>
                    <a:pt x="58087" y="3515092"/>
                    <a:pt x="53590" y="3425339"/>
                  </a:cubicBezTo>
                  <a:cubicBezTo>
                    <a:pt x="47969" y="3335585"/>
                    <a:pt x="47406" y="3245644"/>
                    <a:pt x="49655" y="3155890"/>
                  </a:cubicBezTo>
                  <a:cubicBezTo>
                    <a:pt x="52278" y="3066137"/>
                    <a:pt x="58274" y="2976383"/>
                    <a:pt x="67830" y="2886817"/>
                  </a:cubicBezTo>
                  <a:cubicBezTo>
                    <a:pt x="77761" y="2797438"/>
                    <a:pt x="91253" y="2708246"/>
                    <a:pt x="108679" y="2619992"/>
                  </a:cubicBezTo>
                  <a:cubicBezTo>
                    <a:pt x="143906" y="2443108"/>
                    <a:pt x="195809" y="2269409"/>
                    <a:pt x="263077" y="2101520"/>
                  </a:cubicBezTo>
                  <a:cubicBezTo>
                    <a:pt x="397614" y="1765740"/>
                    <a:pt x="593048" y="1453382"/>
                    <a:pt x="837575" y="1186370"/>
                  </a:cubicBezTo>
                  <a:cubicBezTo>
                    <a:pt x="898473" y="1119289"/>
                    <a:pt x="964242" y="1056893"/>
                    <a:pt x="1031698" y="996932"/>
                  </a:cubicBezTo>
                  <a:cubicBezTo>
                    <a:pt x="1099154" y="936784"/>
                    <a:pt x="1166235" y="876261"/>
                    <a:pt x="1236688" y="819298"/>
                  </a:cubicBezTo>
                  <a:cubicBezTo>
                    <a:pt x="1377221" y="704999"/>
                    <a:pt x="1526935" y="600442"/>
                    <a:pt x="1687143" y="511438"/>
                  </a:cubicBezTo>
                  <a:cubicBezTo>
                    <a:pt x="1847163" y="422621"/>
                    <a:pt x="2017676" y="348795"/>
                    <a:pt x="2196246" y="300639"/>
                  </a:cubicBezTo>
                  <a:cubicBezTo>
                    <a:pt x="2374629" y="251921"/>
                    <a:pt x="2560320" y="227749"/>
                    <a:pt x="2745823" y="229248"/>
                  </a:cubicBezTo>
                  <a:cubicBezTo>
                    <a:pt x="2837076" y="230372"/>
                    <a:pt x="2928516" y="238055"/>
                    <a:pt x="3019206" y="252108"/>
                  </a:cubicBezTo>
                  <a:cubicBezTo>
                    <a:pt x="3109710" y="266724"/>
                    <a:pt x="3199650" y="286773"/>
                    <a:pt x="3288092" y="313006"/>
                  </a:cubicBezTo>
                  <a:cubicBezTo>
                    <a:pt x="3376347" y="339426"/>
                    <a:pt x="3463477" y="370343"/>
                    <a:pt x="3548172" y="407069"/>
                  </a:cubicBezTo>
                  <a:cubicBezTo>
                    <a:pt x="3569345" y="416438"/>
                    <a:pt x="3590519" y="425432"/>
                    <a:pt x="3611505" y="435176"/>
                  </a:cubicBezTo>
                  <a:lnTo>
                    <a:pt x="3674089" y="464968"/>
                  </a:lnTo>
                  <a:lnTo>
                    <a:pt x="3735736" y="496823"/>
                  </a:lnTo>
                  <a:cubicBezTo>
                    <a:pt x="3756160" y="507690"/>
                    <a:pt x="3776397" y="519120"/>
                    <a:pt x="3796634" y="530176"/>
                  </a:cubicBezTo>
                  <a:cubicBezTo>
                    <a:pt x="3957965" y="621054"/>
                    <a:pt x="4110303" y="728046"/>
                    <a:pt x="4251585" y="847405"/>
                  </a:cubicBezTo>
                  <a:cubicBezTo>
                    <a:pt x="4393242" y="966390"/>
                    <a:pt x="4524781" y="1096991"/>
                    <a:pt x="4644515" y="1236775"/>
                  </a:cubicBezTo>
                  <a:cubicBezTo>
                    <a:pt x="4704663" y="1306479"/>
                    <a:pt x="4762375" y="1378057"/>
                    <a:pt x="4816527" y="1451883"/>
                  </a:cubicBezTo>
                  <a:cubicBezTo>
                    <a:pt x="4870679" y="1525897"/>
                    <a:pt x="4922020" y="1601598"/>
                    <a:pt x="4970738" y="1678610"/>
                  </a:cubicBezTo>
                  <a:cubicBezTo>
                    <a:pt x="5067799" y="1833008"/>
                    <a:pt x="5152494" y="1993965"/>
                    <a:pt x="5223885" y="2159232"/>
                  </a:cubicBezTo>
                  <a:cubicBezTo>
                    <a:pt x="5295275" y="2324686"/>
                    <a:pt x="5349615" y="2495199"/>
                    <a:pt x="5395709" y="2666087"/>
                  </a:cubicBezTo>
                  <a:cubicBezTo>
                    <a:pt x="5418757" y="2751718"/>
                    <a:pt x="5440680" y="2837537"/>
                    <a:pt x="5458855" y="2924292"/>
                  </a:cubicBezTo>
                  <a:cubicBezTo>
                    <a:pt x="5477406" y="3011048"/>
                    <a:pt x="5490522" y="3098740"/>
                    <a:pt x="5499142" y="3186995"/>
                  </a:cubicBezTo>
                  <a:cubicBezTo>
                    <a:pt x="5507761" y="3275250"/>
                    <a:pt x="5513944" y="3364254"/>
                    <a:pt x="5516755" y="3454007"/>
                  </a:cubicBezTo>
                  <a:cubicBezTo>
                    <a:pt x="5518629" y="3543761"/>
                    <a:pt x="5516755" y="3634264"/>
                    <a:pt x="5507386" y="3724580"/>
                  </a:cubicBezTo>
                  <a:close/>
                </a:path>
              </a:pathLst>
            </a:custGeom>
            <a:solidFill>
              <a:schemeClr val="bg1">
                <a:alpha val="30000"/>
              </a:schemeClr>
            </a:solidFill>
            <a:ln w="18736"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7E50BFD-51AC-4ACE-820C-A285E6672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49" y="241478"/>
              <a:ext cx="5953893" cy="6434152"/>
            </a:xfrm>
            <a:custGeom>
              <a:avLst/>
              <a:gdLst>
                <a:gd name="connsiteX0" fmla="*/ 2739452 w 5953893"/>
                <a:gd name="connsiteY0" fmla="*/ 0 h 6434152"/>
                <a:gd name="connsiteX1" fmla="*/ 0 w 5953893"/>
                <a:gd name="connsiteY1" fmla="*/ 1610693 h 6434152"/>
                <a:gd name="connsiteX2" fmla="*/ 0 w 5953893"/>
                <a:gd name="connsiteY2" fmla="*/ 4823273 h 6434152"/>
                <a:gd name="connsiteX3" fmla="*/ 352456 w 5953893"/>
                <a:gd name="connsiteY3" fmla="*/ 5326193 h 6434152"/>
                <a:gd name="connsiteX4" fmla="*/ 2739452 w 5953893"/>
                <a:gd name="connsiteY4" fmla="*/ 6434153 h 6434152"/>
                <a:gd name="connsiteX5" fmla="*/ 4618282 w 5953893"/>
                <a:gd name="connsiteY5" fmla="*/ 5167859 h 6434152"/>
                <a:gd name="connsiteX6" fmla="*/ 5860029 w 5953893"/>
                <a:gd name="connsiteY6" fmla="*/ 3948409 h 6434152"/>
                <a:gd name="connsiteX7" fmla="*/ 2739452 w 5953893"/>
                <a:gd name="connsiteY7" fmla="*/ 0 h 6434152"/>
                <a:gd name="connsiteX8" fmla="*/ 5317011 w 5953893"/>
                <a:gd name="connsiteY8" fmla="*/ 3797009 h 6434152"/>
                <a:gd name="connsiteX9" fmla="*/ 5176478 w 5953893"/>
                <a:gd name="connsiteY9" fmla="*/ 4100747 h 6434152"/>
                <a:gd name="connsiteX10" fmla="*/ 4942257 w 5953893"/>
                <a:gd name="connsiteY10" fmla="*/ 4250274 h 6434152"/>
                <a:gd name="connsiteX11" fmla="*/ 4216171 w 5953893"/>
                <a:gd name="connsiteY11" fmla="*/ 4773243 h 6434152"/>
                <a:gd name="connsiteX12" fmla="*/ 3905125 w 5953893"/>
                <a:gd name="connsiteY12" fmla="*/ 5105837 h 6434152"/>
                <a:gd name="connsiteX13" fmla="*/ 3308329 w 5953893"/>
                <a:gd name="connsiteY13" fmla="*/ 5682022 h 6434152"/>
                <a:gd name="connsiteX14" fmla="*/ 2739452 w 5953893"/>
                <a:gd name="connsiteY14" fmla="*/ 5870898 h 6434152"/>
                <a:gd name="connsiteX15" fmla="*/ 1647419 w 5953893"/>
                <a:gd name="connsiteY15" fmla="*/ 5625809 h 6434152"/>
                <a:gd name="connsiteX16" fmla="*/ 781175 w 5953893"/>
                <a:gd name="connsiteY16" fmla="*/ 4960620 h 6434152"/>
                <a:gd name="connsiteX17" fmla="*/ 312545 w 5953893"/>
                <a:gd name="connsiteY17" fmla="*/ 4165205 h 6434152"/>
                <a:gd name="connsiteX18" fmla="*/ 142032 w 5953893"/>
                <a:gd name="connsiteY18" fmla="*/ 3217451 h 6434152"/>
                <a:gd name="connsiteX19" fmla="*/ 347210 w 5953893"/>
                <a:gd name="connsiteY19" fmla="*/ 2181444 h 6434152"/>
                <a:gd name="connsiteX20" fmla="*/ 906155 w 5953893"/>
                <a:gd name="connsiteY20" fmla="*/ 1337497 h 6434152"/>
                <a:gd name="connsiteX21" fmla="*/ 2739265 w 5953893"/>
                <a:gd name="connsiteY21" fmla="*/ 563818 h 6434152"/>
                <a:gd name="connsiteX22" fmla="*/ 3849849 w 5953893"/>
                <a:gd name="connsiteY22" fmla="*/ 881796 h 6434152"/>
                <a:gd name="connsiteX23" fmla="*/ 4834515 w 5953893"/>
                <a:gd name="connsiteY23" fmla="*/ 1742419 h 6434152"/>
                <a:gd name="connsiteX24" fmla="*/ 5325256 w 5953893"/>
                <a:gd name="connsiteY24" fmla="*/ 2742076 h 6434152"/>
                <a:gd name="connsiteX25" fmla="*/ 5317011 w 5953893"/>
                <a:gd name="connsiteY25" fmla="*/ 3797009 h 643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953893" h="6434152">
                  <a:moveTo>
                    <a:pt x="2739452" y="0"/>
                  </a:moveTo>
                  <a:cubicBezTo>
                    <a:pt x="1568346" y="0"/>
                    <a:pt x="546204" y="647950"/>
                    <a:pt x="0" y="1610693"/>
                  </a:cubicBezTo>
                  <a:lnTo>
                    <a:pt x="0" y="4823273"/>
                  </a:lnTo>
                  <a:cubicBezTo>
                    <a:pt x="101746" y="5002593"/>
                    <a:pt x="219793" y="5171045"/>
                    <a:pt x="352456" y="5326193"/>
                  </a:cubicBezTo>
                  <a:cubicBezTo>
                    <a:pt x="932013" y="6005060"/>
                    <a:pt x="1786453" y="6434153"/>
                    <a:pt x="2739452" y="6434153"/>
                  </a:cubicBezTo>
                  <a:cubicBezTo>
                    <a:pt x="3612442" y="6434153"/>
                    <a:pt x="4046220" y="5750227"/>
                    <a:pt x="4618282" y="5167859"/>
                  </a:cubicBezTo>
                  <a:cubicBezTo>
                    <a:pt x="5190344" y="4585679"/>
                    <a:pt x="5621311" y="4803036"/>
                    <a:pt x="5860029" y="3948409"/>
                  </a:cubicBezTo>
                  <a:cubicBezTo>
                    <a:pt x="6403423" y="2003810"/>
                    <a:pt x="4485244" y="0"/>
                    <a:pt x="2739452" y="0"/>
                  </a:cubicBezTo>
                  <a:close/>
                  <a:moveTo>
                    <a:pt x="5317011" y="3797009"/>
                  </a:moveTo>
                  <a:cubicBezTo>
                    <a:pt x="5275976" y="3943538"/>
                    <a:pt x="5228756" y="4045658"/>
                    <a:pt x="5176478" y="4100747"/>
                  </a:cubicBezTo>
                  <a:cubicBezTo>
                    <a:pt x="5131883" y="4147591"/>
                    <a:pt x="5061991" y="4186004"/>
                    <a:pt x="4942257" y="4250274"/>
                  </a:cubicBezTo>
                  <a:cubicBezTo>
                    <a:pt x="4753381" y="4351458"/>
                    <a:pt x="4494613" y="4489929"/>
                    <a:pt x="4216171" y="4773243"/>
                  </a:cubicBezTo>
                  <a:cubicBezTo>
                    <a:pt x="4106555" y="4884733"/>
                    <a:pt x="4004247" y="4997159"/>
                    <a:pt x="3905125" y="5105837"/>
                  </a:cubicBezTo>
                  <a:cubicBezTo>
                    <a:pt x="3701071" y="5329753"/>
                    <a:pt x="3508260" y="5541302"/>
                    <a:pt x="3308329" y="5682022"/>
                  </a:cubicBezTo>
                  <a:cubicBezTo>
                    <a:pt x="3122826" y="5812624"/>
                    <a:pt x="2947441" y="5870898"/>
                    <a:pt x="2739452" y="5870898"/>
                  </a:cubicBezTo>
                  <a:cubicBezTo>
                    <a:pt x="2357765" y="5870898"/>
                    <a:pt x="1990319" y="5788452"/>
                    <a:pt x="1647419" y="5625809"/>
                  </a:cubicBezTo>
                  <a:cubicBezTo>
                    <a:pt x="1319509" y="5470286"/>
                    <a:pt x="1019893" y="5240187"/>
                    <a:pt x="781175" y="4960620"/>
                  </a:cubicBezTo>
                  <a:cubicBezTo>
                    <a:pt x="579370" y="4724151"/>
                    <a:pt x="421598" y="4456576"/>
                    <a:pt x="312545" y="4165205"/>
                  </a:cubicBezTo>
                  <a:cubicBezTo>
                    <a:pt x="199369" y="3863153"/>
                    <a:pt x="142032" y="3544237"/>
                    <a:pt x="142032" y="3217451"/>
                  </a:cubicBezTo>
                  <a:cubicBezTo>
                    <a:pt x="142032" y="2857688"/>
                    <a:pt x="211174" y="2509166"/>
                    <a:pt x="347210" y="2181444"/>
                  </a:cubicBezTo>
                  <a:cubicBezTo>
                    <a:pt x="478561" y="1865339"/>
                    <a:pt x="666688" y="1581275"/>
                    <a:pt x="906155" y="1337497"/>
                  </a:cubicBezTo>
                  <a:cubicBezTo>
                    <a:pt x="1396334" y="838512"/>
                    <a:pt x="2047469" y="563818"/>
                    <a:pt x="2739265" y="563818"/>
                  </a:cubicBezTo>
                  <a:cubicBezTo>
                    <a:pt x="3094157" y="563818"/>
                    <a:pt x="3478280" y="673808"/>
                    <a:pt x="3849849" y="881796"/>
                  </a:cubicBezTo>
                  <a:cubicBezTo>
                    <a:pt x="4226851" y="1092783"/>
                    <a:pt x="4567316" y="1390338"/>
                    <a:pt x="4834515" y="1742419"/>
                  </a:cubicBezTo>
                  <a:cubicBezTo>
                    <a:pt x="5070798" y="2053653"/>
                    <a:pt x="5240374" y="2399363"/>
                    <a:pt x="5325256" y="2742076"/>
                  </a:cubicBezTo>
                  <a:cubicBezTo>
                    <a:pt x="5414634" y="3102964"/>
                    <a:pt x="5411824" y="3458044"/>
                    <a:pt x="5317011" y="3797009"/>
                  </a:cubicBezTo>
                  <a:close/>
                </a:path>
              </a:pathLst>
            </a:custGeom>
            <a:solidFill>
              <a:schemeClr val="bg1">
                <a:alpha val="30000"/>
              </a:schemeClr>
            </a:solidFill>
            <a:ln w="18736"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0394888-C50F-41C1-92D4-0E2B4315A8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49" y="231462"/>
              <a:ext cx="5953893" cy="6444167"/>
            </a:xfrm>
            <a:custGeom>
              <a:avLst/>
              <a:gdLst>
                <a:gd name="connsiteX0" fmla="*/ 2739452 w 5953893"/>
                <a:gd name="connsiteY0" fmla="*/ 0 h 6434152"/>
                <a:gd name="connsiteX1" fmla="*/ 0 w 5953893"/>
                <a:gd name="connsiteY1" fmla="*/ 1610693 h 6434152"/>
                <a:gd name="connsiteX2" fmla="*/ 0 w 5953893"/>
                <a:gd name="connsiteY2" fmla="*/ 4823273 h 6434152"/>
                <a:gd name="connsiteX3" fmla="*/ 352456 w 5953893"/>
                <a:gd name="connsiteY3" fmla="*/ 5326193 h 6434152"/>
                <a:gd name="connsiteX4" fmla="*/ 2739452 w 5953893"/>
                <a:gd name="connsiteY4" fmla="*/ 6434153 h 6434152"/>
                <a:gd name="connsiteX5" fmla="*/ 4618282 w 5953893"/>
                <a:gd name="connsiteY5" fmla="*/ 5167859 h 6434152"/>
                <a:gd name="connsiteX6" fmla="*/ 5860029 w 5953893"/>
                <a:gd name="connsiteY6" fmla="*/ 3948409 h 6434152"/>
                <a:gd name="connsiteX7" fmla="*/ 2739452 w 5953893"/>
                <a:gd name="connsiteY7" fmla="*/ 0 h 6434152"/>
                <a:gd name="connsiteX8" fmla="*/ 5208520 w 5953893"/>
                <a:gd name="connsiteY8" fmla="*/ 3766654 h 6434152"/>
                <a:gd name="connsiteX9" fmla="*/ 5094782 w 5953893"/>
                <a:gd name="connsiteY9" fmla="*/ 4022985 h 6434152"/>
                <a:gd name="connsiteX10" fmla="*/ 4888855 w 5953893"/>
                <a:gd name="connsiteY10" fmla="*/ 4150777 h 6434152"/>
                <a:gd name="connsiteX11" fmla="*/ 4135411 w 5953893"/>
                <a:gd name="connsiteY11" fmla="*/ 4694170 h 6434152"/>
                <a:gd name="connsiteX12" fmla="*/ 3821555 w 5953893"/>
                <a:gd name="connsiteY12" fmla="*/ 5029762 h 6434152"/>
                <a:gd name="connsiteX13" fmla="*/ 2739265 w 5953893"/>
                <a:gd name="connsiteY13" fmla="*/ 5758097 h 6434152"/>
                <a:gd name="connsiteX14" fmla="*/ 1695575 w 5953893"/>
                <a:gd name="connsiteY14" fmla="*/ 5523876 h 6434152"/>
                <a:gd name="connsiteX15" fmla="*/ 866619 w 5953893"/>
                <a:gd name="connsiteY15" fmla="*/ 4887356 h 6434152"/>
                <a:gd name="connsiteX16" fmla="*/ 417851 w 5953893"/>
                <a:gd name="connsiteY16" fmla="*/ 4125481 h 6434152"/>
                <a:gd name="connsiteX17" fmla="*/ 254645 w 5953893"/>
                <a:gd name="connsiteY17" fmla="*/ 3217264 h 6434152"/>
                <a:gd name="connsiteX18" fmla="*/ 451204 w 5953893"/>
                <a:gd name="connsiteY18" fmla="*/ 2224540 h 6434152"/>
                <a:gd name="connsiteX19" fmla="*/ 986540 w 5953893"/>
                <a:gd name="connsiteY19" fmla="*/ 1416383 h 6434152"/>
                <a:gd name="connsiteX20" fmla="*/ 2739452 w 5953893"/>
                <a:gd name="connsiteY20" fmla="*/ 676244 h 6434152"/>
                <a:gd name="connsiteX21" fmla="*/ 3794947 w 5953893"/>
                <a:gd name="connsiteY21" fmla="*/ 979795 h 6434152"/>
                <a:gd name="connsiteX22" fmla="*/ 4744762 w 5953893"/>
                <a:gd name="connsiteY22" fmla="*/ 1810250 h 6434152"/>
                <a:gd name="connsiteX23" fmla="*/ 5215827 w 5953893"/>
                <a:gd name="connsiteY23" fmla="*/ 2768871 h 6434152"/>
                <a:gd name="connsiteX24" fmla="*/ 5208520 w 5953893"/>
                <a:gd name="connsiteY24" fmla="*/ 3766654 h 643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953893" h="6434152">
                  <a:moveTo>
                    <a:pt x="2739452" y="0"/>
                  </a:moveTo>
                  <a:cubicBezTo>
                    <a:pt x="1568346" y="0"/>
                    <a:pt x="546204" y="647950"/>
                    <a:pt x="0" y="1610693"/>
                  </a:cubicBezTo>
                  <a:lnTo>
                    <a:pt x="0" y="4823273"/>
                  </a:lnTo>
                  <a:cubicBezTo>
                    <a:pt x="101746" y="5002593"/>
                    <a:pt x="219793" y="5171045"/>
                    <a:pt x="352456" y="5326193"/>
                  </a:cubicBezTo>
                  <a:cubicBezTo>
                    <a:pt x="932013" y="6005060"/>
                    <a:pt x="1786453" y="6434153"/>
                    <a:pt x="2739452" y="6434153"/>
                  </a:cubicBezTo>
                  <a:cubicBezTo>
                    <a:pt x="3612442" y="6434153"/>
                    <a:pt x="4046220" y="5750227"/>
                    <a:pt x="4618282" y="5167859"/>
                  </a:cubicBezTo>
                  <a:cubicBezTo>
                    <a:pt x="5190344" y="4585679"/>
                    <a:pt x="5621311" y="4803036"/>
                    <a:pt x="5860029" y="3948409"/>
                  </a:cubicBezTo>
                  <a:cubicBezTo>
                    <a:pt x="6403423" y="2003810"/>
                    <a:pt x="4485244" y="0"/>
                    <a:pt x="2739452" y="0"/>
                  </a:cubicBezTo>
                  <a:close/>
                  <a:moveTo>
                    <a:pt x="5208520" y="3766654"/>
                  </a:moveTo>
                  <a:cubicBezTo>
                    <a:pt x="5173667" y="3891634"/>
                    <a:pt x="5133194" y="3982699"/>
                    <a:pt x="5094782" y="4022985"/>
                  </a:cubicBezTo>
                  <a:cubicBezTo>
                    <a:pt x="5060492" y="4058962"/>
                    <a:pt x="4984792" y="4099435"/>
                    <a:pt x="4888855" y="4150777"/>
                  </a:cubicBezTo>
                  <a:cubicBezTo>
                    <a:pt x="4693420" y="4255333"/>
                    <a:pt x="4426033" y="4398489"/>
                    <a:pt x="4135411" y="4694170"/>
                  </a:cubicBezTo>
                  <a:cubicBezTo>
                    <a:pt x="4024297" y="4807158"/>
                    <a:pt x="3921239" y="4920334"/>
                    <a:pt x="3821555" y="5029762"/>
                  </a:cubicBezTo>
                  <a:cubicBezTo>
                    <a:pt x="3385341" y="5508324"/>
                    <a:pt x="3138940" y="5758097"/>
                    <a:pt x="2739265" y="5758097"/>
                  </a:cubicBezTo>
                  <a:cubicBezTo>
                    <a:pt x="2374442" y="5758097"/>
                    <a:pt x="2023297" y="5679211"/>
                    <a:pt x="1695575" y="5523876"/>
                  </a:cubicBezTo>
                  <a:cubicBezTo>
                    <a:pt x="1381906" y="5375098"/>
                    <a:pt x="1095219" y="5154930"/>
                    <a:pt x="866619" y="4887356"/>
                  </a:cubicBezTo>
                  <a:cubicBezTo>
                    <a:pt x="673246" y="4661005"/>
                    <a:pt x="522220" y="4404673"/>
                    <a:pt x="417851" y="4125481"/>
                  </a:cubicBezTo>
                  <a:cubicBezTo>
                    <a:pt x="309547" y="3836171"/>
                    <a:pt x="254645" y="3530558"/>
                    <a:pt x="254645" y="3217264"/>
                  </a:cubicBezTo>
                  <a:cubicBezTo>
                    <a:pt x="254645" y="2872490"/>
                    <a:pt x="320790" y="2538585"/>
                    <a:pt x="451204" y="2224540"/>
                  </a:cubicBezTo>
                  <a:cubicBezTo>
                    <a:pt x="577121" y="1921739"/>
                    <a:pt x="757191" y="1649855"/>
                    <a:pt x="986540" y="1416383"/>
                  </a:cubicBezTo>
                  <a:cubicBezTo>
                    <a:pt x="1455357" y="939134"/>
                    <a:pt x="2078011" y="676244"/>
                    <a:pt x="2739452" y="676244"/>
                  </a:cubicBezTo>
                  <a:cubicBezTo>
                    <a:pt x="3075232" y="676244"/>
                    <a:pt x="3440243" y="781175"/>
                    <a:pt x="3794947" y="979795"/>
                  </a:cubicBezTo>
                  <a:cubicBezTo>
                    <a:pt x="4158459" y="1183286"/>
                    <a:pt x="4486931" y="1470348"/>
                    <a:pt x="4744762" y="1810250"/>
                  </a:cubicBezTo>
                  <a:cubicBezTo>
                    <a:pt x="4971862" y="2109491"/>
                    <a:pt x="5134693" y="2440961"/>
                    <a:pt x="5215827" y="2768871"/>
                  </a:cubicBezTo>
                  <a:cubicBezTo>
                    <a:pt x="5300334" y="3110834"/>
                    <a:pt x="5297898" y="3446614"/>
                    <a:pt x="5208520" y="3766654"/>
                  </a:cubicBezTo>
                  <a:close/>
                </a:path>
              </a:pathLst>
            </a:custGeom>
            <a:solidFill>
              <a:schemeClr val="bg1">
                <a:alpha val="30000"/>
              </a:schemeClr>
            </a:solidFill>
            <a:ln w="18736" cap="flat">
              <a:noFill/>
              <a:prstDash val="solid"/>
              <a:miter/>
            </a:ln>
          </p:spPr>
          <p:txBody>
            <a:bodyPr rtlCol="0" anchor="ctr"/>
            <a:lstStyle/>
            <a:p>
              <a:endParaRPr lang="en-US" dirty="0"/>
            </a:p>
          </p:txBody>
        </p:sp>
        <p:sp useBgFill="1">
          <p:nvSpPr>
            <p:cNvPr id="15" name="Freeform: Shape 14">
              <a:extLst>
                <a:ext uri="{FF2B5EF4-FFF2-40B4-BE49-F238E27FC236}">
                  <a16:creationId xmlns:a16="http://schemas.microsoft.com/office/drawing/2014/main" id="{F22C906F-48B7-4ABF-B36E-0C0A056A5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49" y="3725"/>
              <a:ext cx="5855313" cy="6880645"/>
            </a:xfrm>
            <a:custGeom>
              <a:avLst/>
              <a:gdLst>
                <a:gd name="connsiteX0" fmla="*/ 5855313 w 5855313"/>
                <a:gd name="connsiteY0" fmla="*/ 4717843 h 6880645"/>
                <a:gd name="connsiteX1" fmla="*/ 5855313 w 5855313"/>
                <a:gd name="connsiteY1" fmla="*/ 6880645 h 6880645"/>
                <a:gd name="connsiteX2" fmla="*/ 0 w 5855313"/>
                <a:gd name="connsiteY2" fmla="*/ 6880645 h 6880645"/>
                <a:gd name="connsiteX3" fmla="*/ 0 w 5855313"/>
                <a:gd name="connsiteY3" fmla="*/ 5268859 h 6880645"/>
                <a:gd name="connsiteX4" fmla="*/ 36130 w 5855313"/>
                <a:gd name="connsiteY4" fmla="*/ 5327430 h 6880645"/>
                <a:gd name="connsiteX5" fmla="*/ 2782721 w 5855313"/>
                <a:gd name="connsiteY5" fmla="*/ 6765687 h 6880645"/>
                <a:gd name="connsiteX6" fmla="*/ 5834702 w 5855313"/>
                <a:gd name="connsiteY6" fmla="*/ 4773305 h 6880645"/>
                <a:gd name="connsiteX7" fmla="*/ 9148 w 5855313"/>
                <a:gd name="connsiteY7" fmla="*/ 0 h 6880645"/>
                <a:gd name="connsiteX8" fmla="*/ 5855312 w 5855313"/>
                <a:gd name="connsiteY8" fmla="*/ 0 h 6880645"/>
                <a:gd name="connsiteX9" fmla="*/ 5855312 w 5855313"/>
                <a:gd name="connsiteY9" fmla="*/ 96759 h 6880645"/>
                <a:gd name="connsiteX10" fmla="*/ 5855313 w 5855313"/>
                <a:gd name="connsiteY10" fmla="*/ 96759 h 6880645"/>
                <a:gd name="connsiteX11" fmla="*/ 5855313 w 5855313"/>
                <a:gd name="connsiteY11" fmla="*/ 2289203 h 6880645"/>
                <a:gd name="connsiteX12" fmla="*/ 5834702 w 5855313"/>
                <a:gd name="connsiteY12" fmla="*/ 2233742 h 6880645"/>
                <a:gd name="connsiteX13" fmla="*/ 2782721 w 5855313"/>
                <a:gd name="connsiteY13" fmla="*/ 241359 h 6880645"/>
                <a:gd name="connsiteX14" fmla="*/ 36130 w 5855313"/>
                <a:gd name="connsiteY14" fmla="*/ 1679616 h 6880645"/>
                <a:gd name="connsiteX15" fmla="*/ 0 w 5855313"/>
                <a:gd name="connsiteY15" fmla="*/ 1738187 h 6880645"/>
                <a:gd name="connsiteX16" fmla="*/ 0 w 5855313"/>
                <a:gd name="connsiteY16" fmla="*/ 96759 h 6880645"/>
                <a:gd name="connsiteX17" fmla="*/ 9148 w 5855313"/>
                <a:gd name="connsiteY17" fmla="*/ 96759 h 6880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55313" h="6880645">
                  <a:moveTo>
                    <a:pt x="5855313" y="4717843"/>
                  </a:moveTo>
                  <a:lnTo>
                    <a:pt x="5855313" y="6880645"/>
                  </a:lnTo>
                  <a:lnTo>
                    <a:pt x="0" y="6880645"/>
                  </a:lnTo>
                  <a:lnTo>
                    <a:pt x="0" y="5268859"/>
                  </a:lnTo>
                  <a:lnTo>
                    <a:pt x="36130" y="5327430"/>
                  </a:lnTo>
                  <a:cubicBezTo>
                    <a:pt x="631370" y="6195172"/>
                    <a:pt x="1639396" y="6765687"/>
                    <a:pt x="2782721" y="6765687"/>
                  </a:cubicBezTo>
                  <a:cubicBezTo>
                    <a:pt x="4154711" y="6765687"/>
                    <a:pt x="5331871" y="5944145"/>
                    <a:pt x="5834702" y="4773305"/>
                  </a:cubicBezTo>
                  <a:close/>
                  <a:moveTo>
                    <a:pt x="9148" y="0"/>
                  </a:moveTo>
                  <a:lnTo>
                    <a:pt x="5855312" y="0"/>
                  </a:lnTo>
                  <a:lnTo>
                    <a:pt x="5855312" y="96759"/>
                  </a:lnTo>
                  <a:lnTo>
                    <a:pt x="5855313" y="96759"/>
                  </a:lnTo>
                  <a:lnTo>
                    <a:pt x="5855313" y="2289203"/>
                  </a:lnTo>
                  <a:lnTo>
                    <a:pt x="5834702" y="2233742"/>
                  </a:lnTo>
                  <a:cubicBezTo>
                    <a:pt x="5331871" y="1062902"/>
                    <a:pt x="4154711" y="241359"/>
                    <a:pt x="2782721" y="241359"/>
                  </a:cubicBezTo>
                  <a:cubicBezTo>
                    <a:pt x="1639396" y="241359"/>
                    <a:pt x="631370" y="811875"/>
                    <a:pt x="36130" y="1679616"/>
                  </a:cubicBezTo>
                  <a:lnTo>
                    <a:pt x="0" y="1738187"/>
                  </a:lnTo>
                  <a:lnTo>
                    <a:pt x="0" y="96759"/>
                  </a:lnTo>
                  <a:lnTo>
                    <a:pt x="9148" y="9675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Freeform: Shape 15">
              <a:extLst>
                <a:ext uri="{FF2B5EF4-FFF2-40B4-BE49-F238E27FC236}">
                  <a16:creationId xmlns:a16="http://schemas.microsoft.com/office/drawing/2014/main" id="{B4ABE2AA-A788-450F-94A8-AED4B698F3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49" y="26370"/>
              <a:ext cx="6254832" cy="6864558"/>
            </a:xfrm>
            <a:custGeom>
              <a:avLst/>
              <a:gdLst>
                <a:gd name="connsiteX0" fmla="*/ 2766060 w 6254832"/>
                <a:gd name="connsiteY0" fmla="*/ 0 h 6864558"/>
                <a:gd name="connsiteX1" fmla="*/ 0 w 6254832"/>
                <a:gd name="connsiteY1" fmla="*/ 1340683 h 6864558"/>
                <a:gd name="connsiteX2" fmla="*/ 0 w 6254832"/>
                <a:gd name="connsiteY2" fmla="*/ 2201306 h 6864558"/>
                <a:gd name="connsiteX3" fmla="*/ 1312 w 6254832"/>
                <a:gd name="connsiteY3" fmla="*/ 2197746 h 6864558"/>
                <a:gd name="connsiteX4" fmla="*/ 612723 w 6254832"/>
                <a:gd name="connsiteY4" fmla="*/ 1201649 h 6864558"/>
                <a:gd name="connsiteX5" fmla="*/ 1571344 w 6254832"/>
                <a:gd name="connsiteY5" fmla="*/ 483245 h 6864558"/>
                <a:gd name="connsiteX6" fmla="*/ 1641235 w 6254832"/>
                <a:gd name="connsiteY6" fmla="*/ 452328 h 6864558"/>
                <a:gd name="connsiteX7" fmla="*/ 1711502 w 6254832"/>
                <a:gd name="connsiteY7" fmla="*/ 422348 h 6864558"/>
                <a:gd name="connsiteX8" fmla="*/ 1783080 w 6254832"/>
                <a:gd name="connsiteY8" fmla="*/ 395178 h 6864558"/>
                <a:gd name="connsiteX9" fmla="*/ 1855220 w 6254832"/>
                <a:gd name="connsiteY9" fmla="*/ 369133 h 6864558"/>
                <a:gd name="connsiteX10" fmla="*/ 1928297 w 6254832"/>
                <a:gd name="connsiteY10" fmla="*/ 345711 h 6864558"/>
                <a:gd name="connsiteX11" fmla="*/ 2001749 w 6254832"/>
                <a:gd name="connsiteY11" fmla="*/ 323600 h 6864558"/>
                <a:gd name="connsiteX12" fmla="*/ 2076138 w 6254832"/>
                <a:gd name="connsiteY12" fmla="*/ 304300 h 6864558"/>
                <a:gd name="connsiteX13" fmla="*/ 2113426 w 6254832"/>
                <a:gd name="connsiteY13" fmla="*/ 294744 h 6864558"/>
                <a:gd name="connsiteX14" fmla="*/ 2132163 w 6254832"/>
                <a:gd name="connsiteY14" fmla="*/ 290060 h 6864558"/>
                <a:gd name="connsiteX15" fmla="*/ 2151089 w 6254832"/>
                <a:gd name="connsiteY15" fmla="*/ 286312 h 6864558"/>
                <a:gd name="connsiteX16" fmla="*/ 2763249 w 6254832"/>
                <a:gd name="connsiteY16" fmla="*/ 218482 h 6864558"/>
                <a:gd name="connsiteX17" fmla="*/ 3372225 w 6254832"/>
                <a:gd name="connsiteY17" fmla="*/ 301302 h 6864558"/>
                <a:gd name="connsiteX18" fmla="*/ 3663596 w 6254832"/>
                <a:gd name="connsiteY18" fmla="*/ 398364 h 6864558"/>
                <a:gd name="connsiteX19" fmla="*/ 3941663 w 6254832"/>
                <a:gd name="connsiteY19" fmla="*/ 526717 h 6864558"/>
                <a:gd name="connsiteX20" fmla="*/ 4204366 w 6254832"/>
                <a:gd name="connsiteY20" fmla="*/ 681678 h 6864558"/>
                <a:gd name="connsiteX21" fmla="*/ 4450018 w 6254832"/>
                <a:gd name="connsiteY21" fmla="*/ 860061 h 6864558"/>
                <a:gd name="connsiteX22" fmla="*/ 4678992 w 6254832"/>
                <a:gd name="connsiteY22" fmla="*/ 1057181 h 6864558"/>
                <a:gd name="connsiteX23" fmla="*/ 4889791 w 6254832"/>
                <a:gd name="connsiteY23" fmla="*/ 1271166 h 6864558"/>
                <a:gd name="connsiteX24" fmla="*/ 5083164 w 6254832"/>
                <a:gd name="connsiteY24" fmla="*/ 1498642 h 6864558"/>
                <a:gd name="connsiteX25" fmla="*/ 5257987 w 6254832"/>
                <a:gd name="connsiteY25" fmla="*/ 1738484 h 6864558"/>
                <a:gd name="connsiteX26" fmla="*/ 5413510 w 6254832"/>
                <a:gd name="connsiteY26" fmla="*/ 1989195 h 6864558"/>
                <a:gd name="connsiteX27" fmla="*/ 5548609 w 6254832"/>
                <a:gd name="connsiteY27" fmla="*/ 2249462 h 6864558"/>
                <a:gd name="connsiteX28" fmla="*/ 5747791 w 6254832"/>
                <a:gd name="connsiteY28" fmla="*/ 2795666 h 6864558"/>
                <a:gd name="connsiteX29" fmla="*/ 5806814 w 6254832"/>
                <a:gd name="connsiteY29" fmla="*/ 3078980 h 6864558"/>
                <a:gd name="connsiteX30" fmla="*/ 5816933 w 6254832"/>
                <a:gd name="connsiteY30" fmla="*/ 3150558 h 6864558"/>
                <a:gd name="connsiteX31" fmla="*/ 5825178 w 6254832"/>
                <a:gd name="connsiteY31" fmla="*/ 3222323 h 6864558"/>
                <a:gd name="connsiteX32" fmla="*/ 5831923 w 6254832"/>
                <a:gd name="connsiteY32" fmla="*/ 3294276 h 6864558"/>
                <a:gd name="connsiteX33" fmla="*/ 5836233 w 6254832"/>
                <a:gd name="connsiteY33" fmla="*/ 3366416 h 6864558"/>
                <a:gd name="connsiteX34" fmla="*/ 5833047 w 6254832"/>
                <a:gd name="connsiteY34" fmla="*/ 3655726 h 6864558"/>
                <a:gd name="connsiteX35" fmla="*/ 5827426 w 6254832"/>
                <a:gd name="connsiteY35" fmla="*/ 3728054 h 6864558"/>
                <a:gd name="connsiteX36" fmla="*/ 5819556 w 6254832"/>
                <a:gd name="connsiteY36" fmla="*/ 3800194 h 6864558"/>
                <a:gd name="connsiteX37" fmla="*/ 5809063 w 6254832"/>
                <a:gd name="connsiteY37" fmla="*/ 3872147 h 6864558"/>
                <a:gd name="connsiteX38" fmla="*/ 5796696 w 6254832"/>
                <a:gd name="connsiteY38" fmla="*/ 3943912 h 6864558"/>
                <a:gd name="connsiteX39" fmla="*/ 5725305 w 6254832"/>
                <a:gd name="connsiteY39" fmla="*/ 4225165 h 6864558"/>
                <a:gd name="connsiteX40" fmla="*/ 5605384 w 6254832"/>
                <a:gd name="connsiteY40" fmla="*/ 4478312 h 6864558"/>
                <a:gd name="connsiteX41" fmla="*/ 5412573 w 6254832"/>
                <a:gd name="connsiteY41" fmla="*/ 4677306 h 6864558"/>
                <a:gd name="connsiteX42" fmla="*/ 5155867 w 6254832"/>
                <a:gd name="connsiteY42" fmla="*/ 4834703 h 6864558"/>
                <a:gd name="connsiteX43" fmla="*/ 4645452 w 6254832"/>
                <a:gd name="connsiteY43" fmla="*/ 5207396 h 6864558"/>
                <a:gd name="connsiteX44" fmla="*/ 4536211 w 6254832"/>
                <a:gd name="connsiteY44" fmla="*/ 5319072 h 6864558"/>
                <a:gd name="connsiteX45" fmla="*/ 4430343 w 6254832"/>
                <a:gd name="connsiteY45" fmla="*/ 5432061 h 6864558"/>
                <a:gd name="connsiteX46" fmla="*/ 4220668 w 6254832"/>
                <a:gd name="connsiteY46" fmla="*/ 5657663 h 6864558"/>
                <a:gd name="connsiteX47" fmla="*/ 4115174 w 6254832"/>
                <a:gd name="connsiteY47" fmla="*/ 5768777 h 6864558"/>
                <a:gd name="connsiteX48" fmla="*/ 4007245 w 6254832"/>
                <a:gd name="connsiteY48" fmla="*/ 5876707 h 6864558"/>
                <a:gd name="connsiteX49" fmla="*/ 3781081 w 6254832"/>
                <a:gd name="connsiteY49" fmla="*/ 6078887 h 6864558"/>
                <a:gd name="connsiteX50" fmla="*/ 3534493 w 6254832"/>
                <a:gd name="connsiteY50" fmla="*/ 6249775 h 6864558"/>
                <a:gd name="connsiteX51" fmla="*/ 3265232 w 6254832"/>
                <a:gd name="connsiteY51" fmla="*/ 6373068 h 6864558"/>
                <a:gd name="connsiteX52" fmla="*/ 3194779 w 6254832"/>
                <a:gd name="connsiteY52" fmla="*/ 6394804 h 6864558"/>
                <a:gd name="connsiteX53" fmla="*/ 3123575 w 6254832"/>
                <a:gd name="connsiteY53" fmla="*/ 6412792 h 6864558"/>
                <a:gd name="connsiteX54" fmla="*/ 3051435 w 6254832"/>
                <a:gd name="connsiteY54" fmla="*/ 6426471 h 6864558"/>
                <a:gd name="connsiteX55" fmla="*/ 2978733 w 6254832"/>
                <a:gd name="connsiteY55" fmla="*/ 6436214 h 6864558"/>
                <a:gd name="connsiteX56" fmla="*/ 2905656 w 6254832"/>
                <a:gd name="connsiteY56" fmla="*/ 6442211 h 6864558"/>
                <a:gd name="connsiteX57" fmla="*/ 2832204 w 6254832"/>
                <a:gd name="connsiteY57" fmla="*/ 6444459 h 6864558"/>
                <a:gd name="connsiteX58" fmla="*/ 2758565 w 6254832"/>
                <a:gd name="connsiteY58" fmla="*/ 6443335 h 6864558"/>
                <a:gd name="connsiteX59" fmla="*/ 2683239 w 6254832"/>
                <a:gd name="connsiteY59" fmla="*/ 6438463 h 6864558"/>
                <a:gd name="connsiteX60" fmla="*/ 2091503 w 6254832"/>
                <a:gd name="connsiteY60" fmla="*/ 6343275 h 6864558"/>
                <a:gd name="connsiteX61" fmla="*/ 1948347 w 6254832"/>
                <a:gd name="connsiteY61" fmla="*/ 6301490 h 6864558"/>
                <a:gd name="connsiteX62" fmla="*/ 1807626 w 6254832"/>
                <a:gd name="connsiteY62" fmla="*/ 6252585 h 6864558"/>
                <a:gd name="connsiteX63" fmla="*/ 1738297 w 6254832"/>
                <a:gd name="connsiteY63" fmla="*/ 6225790 h 6864558"/>
                <a:gd name="connsiteX64" fmla="*/ 1669529 w 6254832"/>
                <a:gd name="connsiteY64" fmla="*/ 6197684 h 6864558"/>
                <a:gd name="connsiteX65" fmla="*/ 1635239 w 6254832"/>
                <a:gd name="connsiteY65" fmla="*/ 6183630 h 6864558"/>
                <a:gd name="connsiteX66" fmla="*/ 1601699 w 6254832"/>
                <a:gd name="connsiteY66" fmla="*/ 6167891 h 6864558"/>
                <a:gd name="connsiteX67" fmla="*/ 1534618 w 6254832"/>
                <a:gd name="connsiteY67" fmla="*/ 6136411 h 6864558"/>
                <a:gd name="connsiteX68" fmla="*/ 592299 w 6254832"/>
                <a:gd name="connsiteY68" fmla="*/ 5443116 h 6864558"/>
                <a:gd name="connsiteX69" fmla="*/ 0 w 6254832"/>
                <a:gd name="connsiteY69" fmla="*/ 4496675 h 6864558"/>
                <a:gd name="connsiteX70" fmla="*/ 0 w 6254832"/>
                <a:gd name="connsiteY70" fmla="*/ 5523875 h 6864558"/>
                <a:gd name="connsiteX71" fmla="*/ 2766060 w 6254832"/>
                <a:gd name="connsiteY71" fmla="*/ 6864559 h 6864558"/>
                <a:gd name="connsiteX72" fmla="*/ 6254833 w 6254832"/>
                <a:gd name="connsiteY72" fmla="*/ 3432373 h 6864558"/>
                <a:gd name="connsiteX73" fmla="*/ 2766060 w 6254832"/>
                <a:gd name="connsiteY73" fmla="*/ 0 h 686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254832" h="6864558">
                  <a:moveTo>
                    <a:pt x="2766060" y="0"/>
                  </a:moveTo>
                  <a:cubicBezTo>
                    <a:pt x="1639549" y="0"/>
                    <a:pt x="637831" y="525405"/>
                    <a:pt x="0" y="1340683"/>
                  </a:cubicBezTo>
                  <a:lnTo>
                    <a:pt x="0" y="2201306"/>
                  </a:lnTo>
                  <a:cubicBezTo>
                    <a:pt x="375" y="2200181"/>
                    <a:pt x="937" y="2198870"/>
                    <a:pt x="1312" y="2197746"/>
                  </a:cubicBezTo>
                  <a:cubicBezTo>
                    <a:pt x="142969" y="1837045"/>
                    <a:pt x="347959" y="1497143"/>
                    <a:pt x="612723" y="1201649"/>
                  </a:cubicBezTo>
                  <a:cubicBezTo>
                    <a:pt x="876550" y="906155"/>
                    <a:pt x="1201836" y="655258"/>
                    <a:pt x="1571344" y="483245"/>
                  </a:cubicBezTo>
                  <a:lnTo>
                    <a:pt x="1641235" y="452328"/>
                  </a:lnTo>
                  <a:cubicBezTo>
                    <a:pt x="1664658" y="442210"/>
                    <a:pt x="1687518" y="430967"/>
                    <a:pt x="1711502" y="422348"/>
                  </a:cubicBezTo>
                  <a:lnTo>
                    <a:pt x="1783080" y="395178"/>
                  </a:lnTo>
                  <a:cubicBezTo>
                    <a:pt x="1807064" y="386372"/>
                    <a:pt x="1830674" y="376441"/>
                    <a:pt x="1855220" y="369133"/>
                  </a:cubicBezTo>
                  <a:lnTo>
                    <a:pt x="1928297" y="345711"/>
                  </a:lnTo>
                  <a:cubicBezTo>
                    <a:pt x="1952656" y="338028"/>
                    <a:pt x="1976828" y="329409"/>
                    <a:pt x="2001749" y="323600"/>
                  </a:cubicBezTo>
                  <a:lnTo>
                    <a:pt x="2076138" y="304300"/>
                  </a:lnTo>
                  <a:lnTo>
                    <a:pt x="2113426" y="294744"/>
                  </a:lnTo>
                  <a:lnTo>
                    <a:pt x="2132163" y="290060"/>
                  </a:lnTo>
                  <a:lnTo>
                    <a:pt x="2151089" y="286312"/>
                  </a:lnTo>
                  <a:cubicBezTo>
                    <a:pt x="2351395" y="241716"/>
                    <a:pt x="2557322" y="219044"/>
                    <a:pt x="2763249" y="218482"/>
                  </a:cubicBezTo>
                  <a:cubicBezTo>
                    <a:pt x="2968802" y="218294"/>
                    <a:pt x="3174167" y="247900"/>
                    <a:pt x="3372225" y="301302"/>
                  </a:cubicBezTo>
                  <a:cubicBezTo>
                    <a:pt x="3471347" y="327910"/>
                    <a:pt x="3568596" y="360513"/>
                    <a:pt x="3663596" y="398364"/>
                  </a:cubicBezTo>
                  <a:cubicBezTo>
                    <a:pt x="3758784" y="435652"/>
                    <a:pt x="3851348" y="479311"/>
                    <a:pt x="3941663" y="526717"/>
                  </a:cubicBezTo>
                  <a:cubicBezTo>
                    <a:pt x="4031979" y="573936"/>
                    <a:pt x="4119297" y="626402"/>
                    <a:pt x="4204366" y="681678"/>
                  </a:cubicBezTo>
                  <a:cubicBezTo>
                    <a:pt x="4289060" y="737516"/>
                    <a:pt x="4370944" y="797289"/>
                    <a:pt x="4450018" y="860061"/>
                  </a:cubicBezTo>
                  <a:cubicBezTo>
                    <a:pt x="4529091" y="922832"/>
                    <a:pt x="4605540" y="988601"/>
                    <a:pt x="4678992" y="1057181"/>
                  </a:cubicBezTo>
                  <a:cubicBezTo>
                    <a:pt x="4752444" y="1125574"/>
                    <a:pt x="4822335" y="1197527"/>
                    <a:pt x="4889791" y="1271166"/>
                  </a:cubicBezTo>
                  <a:cubicBezTo>
                    <a:pt x="4957247" y="1344805"/>
                    <a:pt x="5021705" y="1420693"/>
                    <a:pt x="5083164" y="1498642"/>
                  </a:cubicBezTo>
                  <a:cubicBezTo>
                    <a:pt x="5144062" y="1576965"/>
                    <a:pt x="5202899" y="1656601"/>
                    <a:pt x="5257987" y="1738484"/>
                  </a:cubicBezTo>
                  <a:cubicBezTo>
                    <a:pt x="5313076" y="1820368"/>
                    <a:pt x="5365354" y="1903751"/>
                    <a:pt x="5413510" y="1989195"/>
                  </a:cubicBezTo>
                  <a:cubicBezTo>
                    <a:pt x="5462041" y="2074451"/>
                    <a:pt x="5507011" y="2161207"/>
                    <a:pt x="5548609" y="2249462"/>
                  </a:cubicBezTo>
                  <a:cubicBezTo>
                    <a:pt x="5631430" y="2426158"/>
                    <a:pt x="5698323" y="2608851"/>
                    <a:pt x="5747791" y="2795666"/>
                  </a:cubicBezTo>
                  <a:cubicBezTo>
                    <a:pt x="5771963" y="2889167"/>
                    <a:pt x="5791825" y="2983792"/>
                    <a:pt x="5806814" y="3078980"/>
                  </a:cubicBezTo>
                  <a:cubicBezTo>
                    <a:pt x="5810562" y="3102777"/>
                    <a:pt x="5814497" y="3126574"/>
                    <a:pt x="5816933" y="3150558"/>
                  </a:cubicBezTo>
                  <a:cubicBezTo>
                    <a:pt x="5819556" y="3174542"/>
                    <a:pt x="5823304" y="3198339"/>
                    <a:pt x="5825178" y="3222323"/>
                  </a:cubicBezTo>
                  <a:cubicBezTo>
                    <a:pt x="5827426" y="3246308"/>
                    <a:pt x="5830050" y="3270292"/>
                    <a:pt x="5831923" y="3294276"/>
                  </a:cubicBezTo>
                  <a:lnTo>
                    <a:pt x="5836233" y="3366416"/>
                  </a:lnTo>
                  <a:cubicBezTo>
                    <a:pt x="5839981" y="3462728"/>
                    <a:pt x="5839981" y="3559227"/>
                    <a:pt x="5833047" y="3655726"/>
                  </a:cubicBezTo>
                  <a:cubicBezTo>
                    <a:pt x="5830986" y="3679711"/>
                    <a:pt x="5830237" y="3704069"/>
                    <a:pt x="5827426" y="3728054"/>
                  </a:cubicBezTo>
                  <a:lnTo>
                    <a:pt x="5819556" y="3800194"/>
                  </a:lnTo>
                  <a:lnTo>
                    <a:pt x="5809063" y="3872147"/>
                  </a:lnTo>
                  <a:cubicBezTo>
                    <a:pt x="5805690" y="3896131"/>
                    <a:pt x="5800818" y="3919928"/>
                    <a:pt x="5796696" y="3943912"/>
                  </a:cubicBezTo>
                  <a:cubicBezTo>
                    <a:pt x="5778708" y="4039287"/>
                    <a:pt x="5755848" y="4134662"/>
                    <a:pt x="5725305" y="4225165"/>
                  </a:cubicBezTo>
                  <a:cubicBezTo>
                    <a:pt x="5694763" y="4315669"/>
                    <a:pt x="5656726" y="4402237"/>
                    <a:pt x="5605384" y="4478312"/>
                  </a:cubicBezTo>
                  <a:cubicBezTo>
                    <a:pt x="5554980" y="4555324"/>
                    <a:pt x="5489960" y="4620718"/>
                    <a:pt x="5412573" y="4677306"/>
                  </a:cubicBezTo>
                  <a:cubicBezTo>
                    <a:pt x="5335374" y="4734269"/>
                    <a:pt x="5245995" y="4782987"/>
                    <a:pt x="5155867" y="4834703"/>
                  </a:cubicBezTo>
                  <a:cubicBezTo>
                    <a:pt x="4973924" y="4936261"/>
                    <a:pt x="4794791" y="5058806"/>
                    <a:pt x="4645452" y="5207396"/>
                  </a:cubicBezTo>
                  <a:cubicBezTo>
                    <a:pt x="4607414" y="5244497"/>
                    <a:pt x="4571813" y="5281597"/>
                    <a:pt x="4536211" y="5319072"/>
                  </a:cubicBezTo>
                  <a:lnTo>
                    <a:pt x="4430343" y="5432061"/>
                  </a:lnTo>
                  <a:cubicBezTo>
                    <a:pt x="4360264" y="5507574"/>
                    <a:pt x="4290934" y="5583087"/>
                    <a:pt x="4220668" y="5657663"/>
                  </a:cubicBezTo>
                  <a:cubicBezTo>
                    <a:pt x="4185628" y="5694951"/>
                    <a:pt x="4150589" y="5732052"/>
                    <a:pt x="4115174" y="5768777"/>
                  </a:cubicBezTo>
                  <a:cubicBezTo>
                    <a:pt x="4079573" y="5805316"/>
                    <a:pt x="4043597" y="5841292"/>
                    <a:pt x="4007245" y="5876707"/>
                  </a:cubicBezTo>
                  <a:cubicBezTo>
                    <a:pt x="3934543" y="5947723"/>
                    <a:pt x="3859405" y="6015740"/>
                    <a:pt x="3781081" y="6078887"/>
                  </a:cubicBezTo>
                  <a:cubicBezTo>
                    <a:pt x="3702945" y="6142220"/>
                    <a:pt x="3620312" y="6199557"/>
                    <a:pt x="3534493" y="6249775"/>
                  </a:cubicBezTo>
                  <a:cubicBezTo>
                    <a:pt x="3448300" y="6299429"/>
                    <a:pt x="3358359" y="6341589"/>
                    <a:pt x="3265232" y="6373068"/>
                  </a:cubicBezTo>
                  <a:cubicBezTo>
                    <a:pt x="3241998" y="6381313"/>
                    <a:pt x="3218201" y="6387497"/>
                    <a:pt x="3194779" y="6394804"/>
                  </a:cubicBezTo>
                  <a:cubicBezTo>
                    <a:pt x="3171169" y="6401175"/>
                    <a:pt x="3147185" y="6406797"/>
                    <a:pt x="3123575" y="6412792"/>
                  </a:cubicBezTo>
                  <a:cubicBezTo>
                    <a:pt x="3099404" y="6417477"/>
                    <a:pt x="3075420" y="6422161"/>
                    <a:pt x="3051435" y="6426471"/>
                  </a:cubicBezTo>
                  <a:cubicBezTo>
                    <a:pt x="3027076" y="6429657"/>
                    <a:pt x="3002904" y="6433591"/>
                    <a:pt x="2978733" y="6436214"/>
                  </a:cubicBezTo>
                  <a:cubicBezTo>
                    <a:pt x="2954374" y="6438088"/>
                    <a:pt x="2930015" y="6440899"/>
                    <a:pt x="2905656" y="6442211"/>
                  </a:cubicBezTo>
                  <a:cubicBezTo>
                    <a:pt x="2881109" y="6442960"/>
                    <a:pt x="2856751" y="6444272"/>
                    <a:pt x="2832204" y="6444459"/>
                  </a:cubicBezTo>
                  <a:cubicBezTo>
                    <a:pt x="2807658" y="6444084"/>
                    <a:pt x="2783298" y="6444084"/>
                    <a:pt x="2758565" y="6443335"/>
                  </a:cubicBezTo>
                  <a:lnTo>
                    <a:pt x="2683239" y="6438463"/>
                  </a:lnTo>
                  <a:cubicBezTo>
                    <a:pt x="2482559" y="6425909"/>
                    <a:pt x="2284126" y="6393492"/>
                    <a:pt x="2091503" y="6343275"/>
                  </a:cubicBezTo>
                  <a:lnTo>
                    <a:pt x="1948347" y="6301490"/>
                  </a:lnTo>
                  <a:cubicBezTo>
                    <a:pt x="1901127" y="6286126"/>
                    <a:pt x="1854658" y="6268699"/>
                    <a:pt x="1807626" y="6252585"/>
                  </a:cubicBezTo>
                  <a:cubicBezTo>
                    <a:pt x="1784017" y="6245090"/>
                    <a:pt x="1761344" y="6234972"/>
                    <a:pt x="1738297" y="6225790"/>
                  </a:cubicBezTo>
                  <a:lnTo>
                    <a:pt x="1669529" y="6197684"/>
                  </a:lnTo>
                  <a:lnTo>
                    <a:pt x="1635239" y="6183630"/>
                  </a:lnTo>
                  <a:lnTo>
                    <a:pt x="1601699" y="6167891"/>
                  </a:lnTo>
                  <a:lnTo>
                    <a:pt x="1534618" y="6136411"/>
                  </a:lnTo>
                  <a:cubicBezTo>
                    <a:pt x="1179164" y="5964961"/>
                    <a:pt x="857250" y="5729616"/>
                    <a:pt x="592299" y="5443116"/>
                  </a:cubicBezTo>
                  <a:cubicBezTo>
                    <a:pt x="336904" y="5166173"/>
                    <a:pt x="137160" y="4842573"/>
                    <a:pt x="0" y="4496675"/>
                  </a:cubicBezTo>
                  <a:lnTo>
                    <a:pt x="0" y="5523875"/>
                  </a:lnTo>
                  <a:cubicBezTo>
                    <a:pt x="637831" y="6338966"/>
                    <a:pt x="1639549" y="6864559"/>
                    <a:pt x="2766060" y="6864559"/>
                  </a:cubicBezTo>
                  <a:cubicBezTo>
                    <a:pt x="4692858" y="6864559"/>
                    <a:pt x="6254833" y="5327879"/>
                    <a:pt x="6254833" y="3432373"/>
                  </a:cubicBezTo>
                  <a:cubicBezTo>
                    <a:pt x="6254833" y="1536679"/>
                    <a:pt x="4692858" y="0"/>
                    <a:pt x="2766060" y="0"/>
                  </a:cubicBezTo>
                  <a:close/>
                </a:path>
              </a:pathLst>
            </a:custGeom>
            <a:ln w="18736"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425303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p:cNvSpPr>
            <a:spLocks noGrp="1"/>
          </p:cNvSpPr>
          <p:nvPr>
            <p:ph type="title"/>
          </p:nvPr>
        </p:nvSpPr>
        <p:spPr>
          <a:xfrm>
            <a:off x="1179226" y="1280679"/>
            <a:ext cx="9833548" cy="1325563"/>
          </a:xfrm>
        </p:spPr>
        <p:txBody>
          <a:bodyPr anchor="b">
            <a:normAutofit/>
          </a:bodyPr>
          <a:lstStyle/>
          <a:p>
            <a:pPr algn="ctr"/>
            <a:r>
              <a:rPr lang="en-US" sz="3600" b="1">
                <a:solidFill>
                  <a:schemeClr val="tx2"/>
                </a:solidFill>
              </a:rPr>
              <a:t>LEARNING OBJECTIVES</a:t>
            </a:r>
            <a:endParaRPr lang="en-US" sz="3600">
              <a:solidFill>
                <a:schemeClr val="tx2"/>
              </a:solidFill>
            </a:endParaRP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a:xfrm>
            <a:off x="1179226" y="2890979"/>
            <a:ext cx="9833548" cy="2693976"/>
          </a:xfrm>
        </p:spPr>
        <p:txBody>
          <a:bodyPr vert="horz" lIns="91440" tIns="45720" rIns="91440" bIns="45720" rtlCol="0" anchor="t">
            <a:noAutofit/>
          </a:bodyPr>
          <a:lstStyle/>
          <a:p>
            <a:pPr marL="0" indent="0" fontAlgn="base">
              <a:lnSpc>
                <a:spcPct val="150000"/>
              </a:lnSpc>
              <a:buNone/>
            </a:pPr>
            <a:r>
              <a:rPr lang="en-US" sz="2000" b="1" dirty="0">
                <a:solidFill>
                  <a:schemeClr val="tx2"/>
                </a:solidFill>
              </a:rPr>
              <a:t>By the end of this section, you will be able to:</a:t>
            </a:r>
            <a:endParaRPr lang="en-US" sz="2000" dirty="0">
              <a:solidFill>
                <a:schemeClr val="tx2"/>
              </a:solidFill>
              <a:cs typeface="Calibri" panose="020F0502020204030204"/>
            </a:endParaRPr>
          </a:p>
          <a:p>
            <a:pPr fontAlgn="base">
              <a:lnSpc>
                <a:spcPct val="150000"/>
              </a:lnSpc>
              <a:buFont typeface="Wingdings" panose="05000000000000000000" pitchFamily="2" charset="2"/>
              <a:buChar char="v"/>
            </a:pPr>
            <a:r>
              <a:rPr lang="en-US" sz="2000" dirty="0">
                <a:solidFill>
                  <a:schemeClr val="tx2"/>
                </a:solidFill>
              </a:rPr>
              <a:t>Describe the stages of career development, and identify the stage you’re currently in</a:t>
            </a:r>
            <a:endParaRPr lang="en-US" sz="2000" dirty="0">
              <a:solidFill>
                <a:schemeClr val="tx2"/>
              </a:solidFill>
              <a:cs typeface="Calibri" panose="020F0502020204030204"/>
            </a:endParaRPr>
          </a:p>
          <a:p>
            <a:pPr fontAlgn="base">
              <a:lnSpc>
                <a:spcPct val="150000"/>
              </a:lnSpc>
              <a:buFont typeface="Wingdings" panose="05000000000000000000" pitchFamily="2" charset="2"/>
              <a:buChar char="v"/>
            </a:pPr>
            <a:r>
              <a:rPr lang="en-US" sz="2000" dirty="0">
                <a:solidFill>
                  <a:schemeClr val="tx2"/>
                </a:solidFill>
              </a:rPr>
              <a:t>Identify career development resources in your school, community, and beyond</a:t>
            </a:r>
            <a:endParaRPr lang="en-US" sz="2000" dirty="0">
              <a:solidFill>
                <a:schemeClr val="tx2"/>
              </a:solidFill>
              <a:cs typeface="Calibri" panose="020F0502020204030204"/>
            </a:endParaRP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285308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DAE24FAA-8BBA-4C18-9EAB-EA3B12A85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804672" y="2572508"/>
            <a:ext cx="3948269" cy="2383844"/>
          </a:xfrm>
          <a:prstGeom prst="rect">
            <a:avLst/>
          </a:prstGeom>
        </p:spPr>
        <p:txBody>
          <a:bodyPr vert="horz" lIns="91440" tIns="45720" rIns="91440" bIns="45720" rtlCol="0" anchor="t">
            <a:normAutofit fontScale="70000" lnSpcReduction="20000"/>
          </a:bodyPr>
          <a:lstStyle/>
          <a:p>
            <a:pPr>
              <a:lnSpc>
                <a:spcPct val="160000"/>
              </a:lnSpc>
              <a:spcBef>
                <a:spcPct val="0"/>
              </a:spcBef>
              <a:spcAft>
                <a:spcPts val="600"/>
              </a:spcAft>
            </a:pPr>
            <a:r>
              <a:rPr lang="en-US" sz="3600" b="1" dirty="0">
                <a:solidFill>
                  <a:schemeClr val="tx2"/>
                </a:solidFill>
                <a:latin typeface="+mj-lt"/>
                <a:ea typeface="+mj-ea"/>
                <a:cs typeface="+mj-cs"/>
              </a:rPr>
              <a:t>Desire! That’s the one secret of every man’s career</a:t>
            </a:r>
            <a:endParaRPr lang="en-US">
              <a:ea typeface="+mj-ea"/>
              <a:cs typeface="+mj-cs"/>
            </a:endParaRPr>
          </a:p>
          <a:p>
            <a:pPr>
              <a:lnSpc>
                <a:spcPct val="160000"/>
              </a:lnSpc>
              <a:spcBef>
                <a:spcPct val="0"/>
              </a:spcBef>
              <a:spcAft>
                <a:spcPts val="600"/>
              </a:spcAft>
            </a:pPr>
            <a:r>
              <a:rPr lang="en-US" sz="2800" b="1" dirty="0">
                <a:solidFill>
                  <a:schemeClr val="tx2"/>
                </a:solidFill>
                <a:latin typeface="+mj-lt"/>
                <a:ea typeface="+mj-ea"/>
                <a:cs typeface="+mj-cs"/>
              </a:rPr>
              <a:t>Johnny Carson, entertaine</a:t>
            </a:r>
            <a:r>
              <a:rPr lang="en-US" sz="3100" b="1" dirty="0">
                <a:solidFill>
                  <a:schemeClr val="tx2"/>
                </a:solidFill>
                <a:latin typeface="+mj-lt"/>
                <a:ea typeface="+mj-ea"/>
                <a:cs typeface="+mj-cs"/>
              </a:rPr>
              <a:t>r</a:t>
            </a:r>
            <a:endParaRPr lang="en-US" sz="3100" b="1" dirty="0">
              <a:solidFill>
                <a:schemeClr val="tx2"/>
              </a:solidFill>
              <a:latin typeface="+mj-lt"/>
              <a:ea typeface="+mj-ea"/>
              <a:cs typeface="Calibri Light"/>
            </a:endParaRPr>
          </a:p>
        </p:txBody>
      </p:sp>
      <p:pic>
        <p:nvPicPr>
          <p:cNvPr id="1026" name="Picture 2" descr="ohnny Carson - Show, Death &amp; Children - Biography"/>
          <p:cNvPicPr>
            <a:picLocks noChangeAspect="1" noChangeArrowheads="1"/>
          </p:cNvPicPr>
          <p:nvPr/>
        </p:nvPicPr>
        <p:blipFill rotWithShape="1">
          <a:blip r:embed="rId2">
            <a:extLst>
              <a:ext uri="{28A0092B-C50C-407E-A947-70E740481C1C}">
                <a14:useLocalDpi xmlns:a14="http://schemas.microsoft.com/office/drawing/2010/main" val="0"/>
              </a:ext>
            </a:extLst>
          </a:blip>
          <a:srcRect r="-1" b="14195"/>
          <a:stretch/>
        </p:blipFill>
        <p:spPr bwMode="auto">
          <a:xfrm>
            <a:off x="4913906" y="8957"/>
            <a:ext cx="7278094" cy="6244902"/>
          </a:xfrm>
          <a:prstGeom prst="rect">
            <a:avLst/>
          </a:prstGeom>
          <a:noFill/>
          <a:extLst>
            <a:ext uri="{909E8E84-426E-40DD-AFC4-6F175D3DCCD1}">
              <a14:hiddenFill xmlns:a14="http://schemas.microsoft.com/office/drawing/2010/main">
                <a:solidFill>
                  <a:srgbClr val="FFFFFF"/>
                </a:solidFill>
              </a14:hiddenFill>
            </a:ext>
          </a:extLst>
        </p:spPr>
      </p:pic>
      <p:grpSp>
        <p:nvGrpSpPr>
          <p:cNvPr id="73" name="Group 72">
            <a:extLst>
              <a:ext uri="{FF2B5EF4-FFF2-40B4-BE49-F238E27FC236}">
                <a16:creationId xmlns:a16="http://schemas.microsoft.com/office/drawing/2014/main" id="{A9A3AB48-7A22-45E3-AD22-4EF24AA9F4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13906" y="0"/>
            <a:ext cx="7277789" cy="6589025"/>
            <a:chOff x="4913906" y="0"/>
            <a:chExt cx="7277789" cy="6589025"/>
          </a:xfrm>
        </p:grpSpPr>
        <p:sp>
          <p:nvSpPr>
            <p:cNvPr id="74" name="Freeform: Shape 73">
              <a:extLst>
                <a:ext uri="{FF2B5EF4-FFF2-40B4-BE49-F238E27FC236}">
                  <a16:creationId xmlns:a16="http://schemas.microsoft.com/office/drawing/2014/main" id="{5EBC0DE2-0322-4A96-831C-A0DCEA5AC8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16112" y="279215"/>
              <a:ext cx="6016465" cy="6072010"/>
            </a:xfrm>
            <a:custGeom>
              <a:avLst/>
              <a:gdLst>
                <a:gd name="connsiteX0" fmla="*/ 2766964 w 5580682"/>
                <a:gd name="connsiteY0" fmla="*/ 592033 h 5632204"/>
                <a:gd name="connsiteX1" fmla="*/ 3690929 w 5580682"/>
                <a:gd name="connsiteY1" fmla="*/ 857757 h 5632204"/>
                <a:gd name="connsiteX2" fmla="*/ 4522439 w 5580682"/>
                <a:gd name="connsiteY2" fmla="*/ 1584674 h 5632204"/>
                <a:gd name="connsiteX3" fmla="*/ 4934790 w 5580682"/>
                <a:gd name="connsiteY3" fmla="*/ 2423782 h 5632204"/>
                <a:gd name="connsiteX4" fmla="*/ 4928376 w 5580682"/>
                <a:gd name="connsiteY4" fmla="*/ 3297129 h 5632204"/>
                <a:gd name="connsiteX5" fmla="*/ 4828915 w 5580682"/>
                <a:gd name="connsiteY5" fmla="*/ 3521411 h 5632204"/>
                <a:gd name="connsiteX6" fmla="*/ 4648740 w 5580682"/>
                <a:gd name="connsiteY6" fmla="*/ 3633305 h 5632204"/>
                <a:gd name="connsiteX7" fmla="*/ 3989314 w 5580682"/>
                <a:gd name="connsiteY7" fmla="*/ 4108905 h 5632204"/>
                <a:gd name="connsiteX8" fmla="*/ 3714512 w 5580682"/>
                <a:gd name="connsiteY8" fmla="*/ 4402651 h 5632204"/>
                <a:gd name="connsiteX9" fmla="*/ 2767062 w 5580682"/>
                <a:gd name="connsiteY9" fmla="*/ 5040172 h 5632204"/>
                <a:gd name="connsiteX10" fmla="*/ 1853457 w 5580682"/>
                <a:gd name="connsiteY10" fmla="*/ 4835131 h 5632204"/>
                <a:gd name="connsiteX11" fmla="*/ 1127921 w 5580682"/>
                <a:gd name="connsiteY11" fmla="*/ 4277930 h 5632204"/>
                <a:gd name="connsiteX12" fmla="*/ 735009 w 5580682"/>
                <a:gd name="connsiteY12" fmla="*/ 3611104 h 5632204"/>
                <a:gd name="connsiteX13" fmla="*/ 592131 w 5580682"/>
                <a:gd name="connsiteY13" fmla="*/ 2816102 h 5632204"/>
                <a:gd name="connsiteX14" fmla="*/ 764216 w 5580682"/>
                <a:gd name="connsiteY14" fmla="*/ 1947196 h 5632204"/>
                <a:gd name="connsiteX15" fmla="*/ 1232809 w 5580682"/>
                <a:gd name="connsiteY15" fmla="*/ 1239815 h 5632204"/>
                <a:gd name="connsiteX16" fmla="*/ 2766964 w 5580682"/>
                <a:gd name="connsiteY16" fmla="*/ 592033 h 5632204"/>
                <a:gd name="connsiteX17" fmla="*/ 2766964 w 5580682"/>
                <a:gd name="connsiteY17" fmla="*/ 0 h 5632204"/>
                <a:gd name="connsiteX18" fmla="*/ 0 w 5580682"/>
                <a:gd name="connsiteY18" fmla="*/ 2816102 h 5632204"/>
                <a:gd name="connsiteX19" fmla="*/ 677581 w 5580682"/>
                <a:gd name="connsiteY19" fmla="*/ 4662357 h 5632204"/>
                <a:gd name="connsiteX20" fmla="*/ 2766964 w 5580682"/>
                <a:gd name="connsiteY20" fmla="*/ 5632205 h 5632204"/>
                <a:gd name="connsiteX21" fmla="*/ 4411532 w 5580682"/>
                <a:gd name="connsiteY21" fmla="*/ 4523821 h 5632204"/>
                <a:gd name="connsiteX22" fmla="*/ 5498504 w 5580682"/>
                <a:gd name="connsiteY22" fmla="*/ 3456484 h 5632204"/>
                <a:gd name="connsiteX23" fmla="*/ 2766964 w 5580682"/>
                <a:gd name="connsiteY23" fmla="*/ 0 h 5632204"/>
                <a:gd name="connsiteX24" fmla="*/ 2766964 w 5580682"/>
                <a:gd name="connsiteY24" fmla="*/ 0 h 563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580682" h="5632204">
                  <a:moveTo>
                    <a:pt x="2766964" y="592033"/>
                  </a:moveTo>
                  <a:cubicBezTo>
                    <a:pt x="3060809" y="592033"/>
                    <a:pt x="3380310" y="683897"/>
                    <a:pt x="3690929" y="857757"/>
                  </a:cubicBezTo>
                  <a:cubicBezTo>
                    <a:pt x="4009147" y="1035860"/>
                    <a:pt x="4296678" y="1287277"/>
                    <a:pt x="4522439" y="1584674"/>
                  </a:cubicBezTo>
                  <a:cubicBezTo>
                    <a:pt x="4721165" y="1846550"/>
                    <a:pt x="4863746" y="2136745"/>
                    <a:pt x="4934790" y="2423782"/>
                  </a:cubicBezTo>
                  <a:cubicBezTo>
                    <a:pt x="5008794" y="2723153"/>
                    <a:pt x="5006722" y="3016999"/>
                    <a:pt x="4928376" y="3297129"/>
                  </a:cubicBezTo>
                  <a:cubicBezTo>
                    <a:pt x="4897788" y="3406556"/>
                    <a:pt x="4862463" y="3486185"/>
                    <a:pt x="4828915" y="3521411"/>
                  </a:cubicBezTo>
                  <a:cubicBezTo>
                    <a:pt x="4798919" y="3552887"/>
                    <a:pt x="4732611" y="3588310"/>
                    <a:pt x="4648740" y="3633305"/>
                  </a:cubicBezTo>
                  <a:cubicBezTo>
                    <a:pt x="4477741" y="3724774"/>
                    <a:pt x="4243493" y="3850186"/>
                    <a:pt x="3989314" y="4108905"/>
                  </a:cubicBezTo>
                  <a:cubicBezTo>
                    <a:pt x="3892122" y="4207774"/>
                    <a:pt x="3801837" y="4306841"/>
                    <a:pt x="3714512" y="4402651"/>
                  </a:cubicBezTo>
                  <a:cubicBezTo>
                    <a:pt x="3332651" y="4821613"/>
                    <a:pt x="3117052" y="5040172"/>
                    <a:pt x="2767062" y="5040172"/>
                  </a:cubicBezTo>
                  <a:cubicBezTo>
                    <a:pt x="2447661" y="5040172"/>
                    <a:pt x="2140297" y="4971200"/>
                    <a:pt x="1853457" y="4835131"/>
                  </a:cubicBezTo>
                  <a:cubicBezTo>
                    <a:pt x="1578853" y="4704884"/>
                    <a:pt x="1327929" y="4512276"/>
                    <a:pt x="1127921" y="4277930"/>
                  </a:cubicBezTo>
                  <a:cubicBezTo>
                    <a:pt x="958698" y="4079697"/>
                    <a:pt x="826478" y="3855416"/>
                    <a:pt x="735009" y="3611104"/>
                  </a:cubicBezTo>
                  <a:cubicBezTo>
                    <a:pt x="640185" y="3357812"/>
                    <a:pt x="592131" y="3090411"/>
                    <a:pt x="592131" y="2816102"/>
                  </a:cubicBezTo>
                  <a:cubicBezTo>
                    <a:pt x="592131" y="2514363"/>
                    <a:pt x="650052" y="2221998"/>
                    <a:pt x="764216" y="1947196"/>
                  </a:cubicBezTo>
                  <a:cubicBezTo>
                    <a:pt x="874334" y="1682162"/>
                    <a:pt x="1032012" y="1444165"/>
                    <a:pt x="1232809" y="1239815"/>
                  </a:cubicBezTo>
                  <a:cubicBezTo>
                    <a:pt x="1643088" y="822037"/>
                    <a:pt x="2188054" y="592033"/>
                    <a:pt x="2766964" y="592033"/>
                  </a:cubicBezTo>
                  <a:moveTo>
                    <a:pt x="2766964" y="0"/>
                  </a:moveTo>
                  <a:cubicBezTo>
                    <a:pt x="1238828" y="0"/>
                    <a:pt x="0" y="1260832"/>
                    <a:pt x="0" y="2816102"/>
                  </a:cubicBezTo>
                  <a:cubicBezTo>
                    <a:pt x="0" y="3522397"/>
                    <a:pt x="255561" y="4168009"/>
                    <a:pt x="677581" y="4662357"/>
                  </a:cubicBezTo>
                  <a:cubicBezTo>
                    <a:pt x="1184855" y="5256560"/>
                    <a:pt x="1932789" y="5632205"/>
                    <a:pt x="2766964" y="5632205"/>
                  </a:cubicBezTo>
                  <a:cubicBezTo>
                    <a:pt x="3531081" y="5632205"/>
                    <a:pt x="3910771" y="5033462"/>
                    <a:pt x="4411532" y="4523821"/>
                  </a:cubicBezTo>
                  <a:cubicBezTo>
                    <a:pt x="4912194" y="4014179"/>
                    <a:pt x="5289517" y="4204419"/>
                    <a:pt x="5498504" y="3456484"/>
                  </a:cubicBezTo>
                  <a:cubicBezTo>
                    <a:pt x="5974202" y="1754094"/>
                    <a:pt x="4295198" y="0"/>
                    <a:pt x="2766964" y="0"/>
                  </a:cubicBezTo>
                  <a:lnTo>
                    <a:pt x="2766964" y="0"/>
                  </a:lnTo>
                  <a:close/>
                </a:path>
              </a:pathLst>
            </a:custGeom>
            <a:solidFill>
              <a:schemeClr val="bg1">
                <a:alpha val="20000"/>
              </a:schemeClr>
            </a:solidFill>
            <a:ln w="9864"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2AE6F3C9-9CB4-4FB9-A9BC-AE79EA554C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16112" y="279215"/>
              <a:ext cx="6016465" cy="6072010"/>
            </a:xfrm>
            <a:custGeom>
              <a:avLst/>
              <a:gdLst>
                <a:gd name="connsiteX0" fmla="*/ 2766964 w 5580682"/>
                <a:gd name="connsiteY0" fmla="*/ 493361 h 5632204"/>
                <a:gd name="connsiteX1" fmla="*/ 3739081 w 5580682"/>
                <a:gd name="connsiteY1" fmla="*/ 771616 h 5632204"/>
                <a:gd name="connsiteX2" fmla="*/ 4600982 w 5580682"/>
                <a:gd name="connsiteY2" fmla="*/ 1524978 h 5632204"/>
                <a:gd name="connsiteX3" fmla="*/ 5030502 w 5580682"/>
                <a:gd name="connsiteY3" fmla="*/ 2400002 h 5632204"/>
                <a:gd name="connsiteX4" fmla="*/ 5023398 w 5580682"/>
                <a:gd name="connsiteY4" fmla="*/ 3323573 h 5632204"/>
                <a:gd name="connsiteX5" fmla="*/ 4900354 w 5580682"/>
                <a:gd name="connsiteY5" fmla="*/ 3589396 h 5632204"/>
                <a:gd name="connsiteX6" fmla="*/ 4695313 w 5580682"/>
                <a:gd name="connsiteY6" fmla="*/ 3720235 h 5632204"/>
                <a:gd name="connsiteX7" fmla="*/ 4059667 w 5580682"/>
                <a:gd name="connsiteY7" fmla="*/ 4177975 h 5632204"/>
                <a:gd name="connsiteX8" fmla="*/ 3787431 w 5580682"/>
                <a:gd name="connsiteY8" fmla="*/ 4469058 h 5632204"/>
                <a:gd name="connsiteX9" fmla="*/ 3264962 w 5580682"/>
                <a:gd name="connsiteY9" fmla="*/ 4973469 h 5632204"/>
                <a:gd name="connsiteX10" fmla="*/ 2767062 w 5580682"/>
                <a:gd name="connsiteY10" fmla="*/ 5138844 h 5632204"/>
                <a:gd name="connsiteX11" fmla="*/ 1811225 w 5580682"/>
                <a:gd name="connsiteY11" fmla="*/ 4924331 h 5632204"/>
                <a:gd name="connsiteX12" fmla="*/ 1052930 w 5580682"/>
                <a:gd name="connsiteY12" fmla="*/ 4342067 h 5632204"/>
                <a:gd name="connsiteX13" fmla="*/ 642651 w 5580682"/>
                <a:gd name="connsiteY13" fmla="*/ 3645738 h 5632204"/>
                <a:gd name="connsiteX14" fmla="*/ 493459 w 5580682"/>
                <a:gd name="connsiteY14" fmla="*/ 2816102 h 5632204"/>
                <a:gd name="connsiteX15" fmla="*/ 673141 w 5580682"/>
                <a:gd name="connsiteY15" fmla="*/ 1909306 h 5632204"/>
                <a:gd name="connsiteX16" fmla="*/ 1162456 w 5580682"/>
                <a:gd name="connsiteY16" fmla="*/ 1170646 h 5632204"/>
                <a:gd name="connsiteX17" fmla="*/ 2766964 w 5580682"/>
                <a:gd name="connsiteY17" fmla="*/ 493361 h 5632204"/>
                <a:gd name="connsiteX18" fmla="*/ 2766964 w 5580682"/>
                <a:gd name="connsiteY18" fmla="*/ 0 h 5632204"/>
                <a:gd name="connsiteX19" fmla="*/ 0 w 5580682"/>
                <a:gd name="connsiteY19" fmla="*/ 2816102 h 5632204"/>
                <a:gd name="connsiteX20" fmla="*/ 677581 w 5580682"/>
                <a:gd name="connsiteY20" fmla="*/ 4662357 h 5632204"/>
                <a:gd name="connsiteX21" fmla="*/ 2766964 w 5580682"/>
                <a:gd name="connsiteY21" fmla="*/ 5632205 h 5632204"/>
                <a:gd name="connsiteX22" fmla="*/ 4411532 w 5580682"/>
                <a:gd name="connsiteY22" fmla="*/ 4523821 h 5632204"/>
                <a:gd name="connsiteX23" fmla="*/ 5498504 w 5580682"/>
                <a:gd name="connsiteY23" fmla="*/ 3456484 h 5632204"/>
                <a:gd name="connsiteX24" fmla="*/ 2766964 w 5580682"/>
                <a:gd name="connsiteY24" fmla="*/ 0 h 5632204"/>
                <a:gd name="connsiteX25" fmla="*/ 2766964 w 5580682"/>
                <a:gd name="connsiteY25" fmla="*/ 0 h 5632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580682" h="5632204">
                  <a:moveTo>
                    <a:pt x="2766964" y="493361"/>
                  </a:moveTo>
                  <a:cubicBezTo>
                    <a:pt x="3077682" y="493361"/>
                    <a:pt x="3413858" y="589566"/>
                    <a:pt x="3739081" y="771616"/>
                  </a:cubicBezTo>
                  <a:cubicBezTo>
                    <a:pt x="4069041" y="956330"/>
                    <a:pt x="4367129" y="1216825"/>
                    <a:pt x="4600982" y="1524978"/>
                  </a:cubicBezTo>
                  <a:cubicBezTo>
                    <a:pt x="4807799" y="1797510"/>
                    <a:pt x="4956301" y="2100039"/>
                    <a:pt x="5030502" y="2400002"/>
                  </a:cubicBezTo>
                  <a:cubicBezTo>
                    <a:pt x="5108651" y="2716147"/>
                    <a:pt x="5106282" y="3026866"/>
                    <a:pt x="5023398" y="3323573"/>
                  </a:cubicBezTo>
                  <a:cubicBezTo>
                    <a:pt x="4987580" y="3451847"/>
                    <a:pt x="4946137" y="3541342"/>
                    <a:pt x="4900354" y="3589396"/>
                  </a:cubicBezTo>
                  <a:cubicBezTo>
                    <a:pt x="4861378" y="3630345"/>
                    <a:pt x="4800103" y="3664090"/>
                    <a:pt x="4695313" y="3720235"/>
                  </a:cubicBezTo>
                  <a:cubicBezTo>
                    <a:pt x="4529938" y="3808744"/>
                    <a:pt x="4303387" y="3929913"/>
                    <a:pt x="4059667" y="4177975"/>
                  </a:cubicBezTo>
                  <a:cubicBezTo>
                    <a:pt x="3963758" y="4275562"/>
                    <a:pt x="3874163" y="4373938"/>
                    <a:pt x="3787431" y="4469058"/>
                  </a:cubicBezTo>
                  <a:cubicBezTo>
                    <a:pt x="3608735" y="4665021"/>
                    <a:pt x="3440006" y="4850228"/>
                    <a:pt x="3264962" y="4973469"/>
                  </a:cubicBezTo>
                  <a:cubicBezTo>
                    <a:pt x="3102548" y="5087831"/>
                    <a:pt x="2949014" y="5138844"/>
                    <a:pt x="2767062" y="5138844"/>
                  </a:cubicBezTo>
                  <a:cubicBezTo>
                    <a:pt x="2432958" y="5138844"/>
                    <a:pt x="2111386" y="5066715"/>
                    <a:pt x="1811225" y="4924331"/>
                  </a:cubicBezTo>
                  <a:cubicBezTo>
                    <a:pt x="1524188" y="4788164"/>
                    <a:pt x="1261918" y="4586872"/>
                    <a:pt x="1052930" y="4342067"/>
                  </a:cubicBezTo>
                  <a:cubicBezTo>
                    <a:pt x="876208" y="4135151"/>
                    <a:pt x="738166" y="3900805"/>
                    <a:pt x="642651" y="3645738"/>
                  </a:cubicBezTo>
                  <a:cubicBezTo>
                    <a:pt x="543683" y="3381395"/>
                    <a:pt x="493459" y="3102251"/>
                    <a:pt x="493459" y="2816102"/>
                  </a:cubicBezTo>
                  <a:cubicBezTo>
                    <a:pt x="493459" y="2501240"/>
                    <a:pt x="553945" y="2196146"/>
                    <a:pt x="673141" y="1909306"/>
                  </a:cubicBezTo>
                  <a:cubicBezTo>
                    <a:pt x="788193" y="1632530"/>
                    <a:pt x="952778" y="1383975"/>
                    <a:pt x="1162456" y="1170646"/>
                  </a:cubicBezTo>
                  <a:cubicBezTo>
                    <a:pt x="1591483" y="733923"/>
                    <a:pt x="2161314" y="493361"/>
                    <a:pt x="2766964" y="493361"/>
                  </a:cubicBezTo>
                  <a:moveTo>
                    <a:pt x="2766964" y="0"/>
                  </a:moveTo>
                  <a:cubicBezTo>
                    <a:pt x="1238828" y="0"/>
                    <a:pt x="0" y="1260832"/>
                    <a:pt x="0" y="2816102"/>
                  </a:cubicBezTo>
                  <a:cubicBezTo>
                    <a:pt x="0" y="3522397"/>
                    <a:pt x="255561" y="4168009"/>
                    <a:pt x="677581" y="4662357"/>
                  </a:cubicBezTo>
                  <a:cubicBezTo>
                    <a:pt x="1184855" y="5256560"/>
                    <a:pt x="1932789" y="5632205"/>
                    <a:pt x="2766964" y="5632205"/>
                  </a:cubicBezTo>
                  <a:cubicBezTo>
                    <a:pt x="3531081" y="5632205"/>
                    <a:pt x="3910771" y="5033462"/>
                    <a:pt x="4411532" y="4523821"/>
                  </a:cubicBezTo>
                  <a:cubicBezTo>
                    <a:pt x="4912194" y="4014179"/>
                    <a:pt x="5289517" y="4204419"/>
                    <a:pt x="5498504" y="3456484"/>
                  </a:cubicBezTo>
                  <a:cubicBezTo>
                    <a:pt x="5974202" y="1754094"/>
                    <a:pt x="4295198" y="0"/>
                    <a:pt x="2766964" y="0"/>
                  </a:cubicBezTo>
                  <a:lnTo>
                    <a:pt x="2766964" y="0"/>
                  </a:lnTo>
                  <a:close/>
                </a:path>
              </a:pathLst>
            </a:custGeom>
            <a:solidFill>
              <a:schemeClr val="bg1">
                <a:alpha val="20000"/>
              </a:schemeClr>
            </a:solidFill>
            <a:ln w="9864"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3B6010A5-876D-4722-A982-D83B5BD954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34114" y="329188"/>
              <a:ext cx="5977556" cy="5978917"/>
            </a:xfrm>
            <a:custGeom>
              <a:avLst/>
              <a:gdLst>
                <a:gd name="connsiteX0" fmla="*/ 2754587 w 5544591"/>
                <a:gd name="connsiteY0" fmla="*/ 86 h 5545853"/>
                <a:gd name="connsiteX1" fmla="*/ 3022580 w 5544591"/>
                <a:gd name="connsiteY1" fmla="*/ 16663 h 5545853"/>
                <a:gd name="connsiteX2" fmla="*/ 3285344 w 5544591"/>
                <a:gd name="connsiteY2" fmla="*/ 66295 h 5545853"/>
                <a:gd name="connsiteX3" fmla="*/ 3786105 w 5544591"/>
                <a:gd name="connsiteY3" fmla="*/ 246668 h 5545853"/>
                <a:gd name="connsiteX4" fmla="*/ 4021636 w 5544591"/>
                <a:gd name="connsiteY4" fmla="*/ 370600 h 5545853"/>
                <a:gd name="connsiteX5" fmla="*/ 4246411 w 5544591"/>
                <a:gd name="connsiteY5" fmla="*/ 513477 h 5545853"/>
                <a:gd name="connsiteX6" fmla="*/ 4659058 w 5544591"/>
                <a:gd name="connsiteY6" fmla="*/ 851824 h 5545853"/>
                <a:gd name="connsiteX7" fmla="*/ 5014573 w 5544591"/>
                <a:gd name="connsiteY7" fmla="*/ 1254209 h 5545853"/>
                <a:gd name="connsiteX8" fmla="*/ 5299243 w 5544591"/>
                <a:gd name="connsiteY8" fmla="*/ 1715205 h 5545853"/>
                <a:gd name="connsiteX9" fmla="*/ 5409360 w 5544591"/>
                <a:gd name="connsiteY9" fmla="*/ 1965635 h 5545853"/>
                <a:gd name="connsiteX10" fmla="*/ 5433140 w 5544591"/>
                <a:gd name="connsiteY10" fmla="*/ 2030068 h 5545853"/>
                <a:gd name="connsiteX11" fmla="*/ 5454947 w 5544591"/>
                <a:gd name="connsiteY11" fmla="*/ 2095389 h 5545853"/>
                <a:gd name="connsiteX12" fmla="*/ 5474287 w 5544591"/>
                <a:gd name="connsiteY12" fmla="*/ 2161598 h 5545853"/>
                <a:gd name="connsiteX13" fmla="*/ 5491258 w 5544591"/>
                <a:gd name="connsiteY13" fmla="*/ 2228497 h 5545853"/>
                <a:gd name="connsiteX14" fmla="*/ 5543752 w 5544591"/>
                <a:gd name="connsiteY14" fmla="*/ 2778298 h 5545853"/>
                <a:gd name="connsiteX15" fmla="*/ 5514446 w 5544591"/>
                <a:gd name="connsiteY15" fmla="*/ 3053100 h 5545853"/>
                <a:gd name="connsiteX16" fmla="*/ 5446165 w 5544591"/>
                <a:gd name="connsiteY16" fmla="*/ 3319219 h 5545853"/>
                <a:gd name="connsiteX17" fmla="*/ 5355190 w 5544591"/>
                <a:gd name="connsiteY17" fmla="*/ 3576457 h 5545853"/>
                <a:gd name="connsiteX18" fmla="*/ 5297960 w 5544591"/>
                <a:gd name="connsiteY18" fmla="*/ 3704336 h 5545853"/>
                <a:gd name="connsiteX19" fmla="*/ 5224350 w 5544591"/>
                <a:gd name="connsiteY19" fmla="*/ 3828860 h 5545853"/>
                <a:gd name="connsiteX20" fmla="*/ 5130118 w 5544591"/>
                <a:gd name="connsiteY20" fmla="*/ 3943813 h 5545853"/>
                <a:gd name="connsiteX21" fmla="*/ 5075849 w 5544591"/>
                <a:gd name="connsiteY21" fmla="*/ 3994827 h 5545853"/>
                <a:gd name="connsiteX22" fmla="*/ 5018619 w 5544591"/>
                <a:gd name="connsiteY22" fmla="*/ 4040512 h 5545853"/>
                <a:gd name="connsiteX23" fmla="*/ 4790390 w 5544591"/>
                <a:gd name="connsiteY23" fmla="*/ 4184475 h 5545853"/>
                <a:gd name="connsiteX24" fmla="*/ 4589790 w 5544591"/>
                <a:gd name="connsiteY24" fmla="*/ 4315511 h 5545853"/>
                <a:gd name="connsiteX25" fmla="*/ 4499899 w 5544591"/>
                <a:gd name="connsiteY25" fmla="*/ 4388233 h 5545853"/>
                <a:gd name="connsiteX26" fmla="*/ 4415436 w 5544591"/>
                <a:gd name="connsiteY26" fmla="*/ 4467072 h 5545853"/>
                <a:gd name="connsiteX27" fmla="*/ 4374685 w 5544591"/>
                <a:gd name="connsiteY27" fmla="*/ 4509205 h 5545853"/>
                <a:gd name="connsiteX28" fmla="*/ 4332749 w 5544591"/>
                <a:gd name="connsiteY28" fmla="*/ 4554101 h 5545853"/>
                <a:gd name="connsiteX29" fmla="*/ 4248680 w 5544591"/>
                <a:gd name="connsiteY29" fmla="*/ 4645274 h 5545853"/>
                <a:gd name="connsiteX30" fmla="*/ 4074820 w 5544591"/>
                <a:gd name="connsiteY30" fmla="*/ 4828902 h 5545853"/>
                <a:gd name="connsiteX31" fmla="*/ 3984930 w 5544591"/>
                <a:gd name="connsiteY31" fmla="*/ 4921161 h 5545853"/>
                <a:gd name="connsiteX32" fmla="*/ 3891981 w 5544591"/>
                <a:gd name="connsiteY32" fmla="*/ 5012432 h 5545853"/>
                <a:gd name="connsiteX33" fmla="*/ 3693649 w 5544591"/>
                <a:gd name="connsiteY33" fmla="*/ 5187970 h 5545853"/>
                <a:gd name="connsiteX34" fmla="*/ 3473019 w 5544591"/>
                <a:gd name="connsiteY34" fmla="*/ 5343774 h 5545853"/>
                <a:gd name="connsiteX35" fmla="*/ 3226931 w 5544591"/>
                <a:gd name="connsiteY35" fmla="*/ 5463562 h 5545853"/>
                <a:gd name="connsiteX36" fmla="*/ 2961404 w 5544591"/>
                <a:gd name="connsiteY36" fmla="*/ 5531941 h 5545853"/>
                <a:gd name="connsiteX37" fmla="*/ 2825532 w 5544591"/>
                <a:gd name="connsiteY37" fmla="*/ 5544571 h 5545853"/>
                <a:gd name="connsiteX38" fmla="*/ 2791589 w 5544591"/>
                <a:gd name="connsiteY38" fmla="*/ 5545656 h 5545853"/>
                <a:gd name="connsiteX39" fmla="*/ 2757646 w 5544591"/>
                <a:gd name="connsiteY39" fmla="*/ 5545854 h 5545853"/>
                <a:gd name="connsiteX40" fmla="*/ 2691733 w 5544591"/>
                <a:gd name="connsiteY40" fmla="*/ 5544374 h 5545853"/>
                <a:gd name="connsiteX41" fmla="*/ 1666332 w 5544591"/>
                <a:gd name="connsiteY41" fmla="*/ 5316738 h 5545853"/>
                <a:gd name="connsiteX42" fmla="*/ 1427940 w 5544591"/>
                <a:gd name="connsiteY42" fmla="*/ 5199515 h 5545853"/>
                <a:gd name="connsiteX43" fmla="*/ 1202178 w 5544591"/>
                <a:gd name="connsiteY43" fmla="*/ 5058315 h 5545853"/>
                <a:gd name="connsiteX44" fmla="*/ 795847 w 5544591"/>
                <a:gd name="connsiteY44" fmla="*/ 4713061 h 5545853"/>
                <a:gd name="connsiteX45" fmla="*/ 456809 w 5544591"/>
                <a:gd name="connsiteY45" fmla="*/ 4295678 h 5545853"/>
                <a:gd name="connsiteX46" fmla="*/ 204209 w 5544591"/>
                <a:gd name="connsiteY46" fmla="*/ 3817316 h 5545853"/>
                <a:gd name="connsiteX47" fmla="*/ 48307 w 5544591"/>
                <a:gd name="connsiteY47" fmla="*/ 3296623 h 5545853"/>
                <a:gd name="connsiteX48" fmla="*/ 9726 w 5544591"/>
                <a:gd name="connsiteY48" fmla="*/ 3026557 h 5545853"/>
                <a:gd name="connsiteX49" fmla="*/ 549 w 5544591"/>
                <a:gd name="connsiteY49" fmla="*/ 2753828 h 5545853"/>
                <a:gd name="connsiteX50" fmla="*/ 19791 w 5544591"/>
                <a:gd name="connsiteY50" fmla="*/ 2481789 h 5545853"/>
                <a:gd name="connsiteX51" fmla="*/ 66068 w 5544591"/>
                <a:gd name="connsiteY51" fmla="*/ 2213302 h 5545853"/>
                <a:gd name="connsiteX52" fmla="*/ 230258 w 5544591"/>
                <a:gd name="connsiteY52" fmla="*/ 1695668 h 5545853"/>
                <a:gd name="connsiteX53" fmla="*/ 818048 w 5544591"/>
                <a:gd name="connsiteY53" fmla="*/ 790746 h 5545853"/>
                <a:gd name="connsiteX54" fmla="*/ 1011741 w 5544591"/>
                <a:gd name="connsiteY54" fmla="*/ 600703 h 5545853"/>
                <a:gd name="connsiteX55" fmla="*/ 1227833 w 5544591"/>
                <a:gd name="connsiteY55" fmla="*/ 436315 h 5545853"/>
                <a:gd name="connsiteX56" fmla="*/ 1708958 w 5544591"/>
                <a:gd name="connsiteY56" fmla="*/ 189537 h 5545853"/>
                <a:gd name="connsiteX57" fmla="*/ 2225803 w 5544591"/>
                <a:gd name="connsiteY57" fmla="*/ 48731 h 5545853"/>
                <a:gd name="connsiteX58" fmla="*/ 2754587 w 5544591"/>
                <a:gd name="connsiteY58" fmla="*/ 86 h 5545853"/>
                <a:gd name="connsiteX59" fmla="*/ 2754587 w 5544591"/>
                <a:gd name="connsiteY59" fmla="*/ 200588 h 5545853"/>
                <a:gd name="connsiteX60" fmla="*/ 2273462 w 5544591"/>
                <a:gd name="connsiteY60" fmla="*/ 263146 h 5545853"/>
                <a:gd name="connsiteX61" fmla="*/ 1827858 w 5544591"/>
                <a:gd name="connsiteY61" fmla="*/ 447663 h 5545853"/>
                <a:gd name="connsiteX62" fmla="*/ 1433663 w 5544591"/>
                <a:gd name="connsiteY62" fmla="*/ 717136 h 5545853"/>
                <a:gd name="connsiteX63" fmla="*/ 1254179 w 5544591"/>
                <a:gd name="connsiteY63" fmla="*/ 872742 h 5545853"/>
                <a:gd name="connsiteX64" fmla="*/ 1084265 w 5544591"/>
                <a:gd name="connsiteY64" fmla="*/ 1038610 h 5545853"/>
                <a:gd name="connsiteX65" fmla="*/ 581334 w 5544591"/>
                <a:gd name="connsiteY65" fmla="*/ 1839729 h 5545853"/>
                <a:gd name="connsiteX66" fmla="*/ 446153 w 5544591"/>
                <a:gd name="connsiteY66" fmla="*/ 2293522 h 5545853"/>
                <a:gd name="connsiteX67" fmla="*/ 410335 w 5544591"/>
                <a:gd name="connsiteY67" fmla="*/ 2527178 h 5545853"/>
                <a:gd name="connsiteX68" fmla="*/ 394350 w 5544591"/>
                <a:gd name="connsiteY68" fmla="*/ 2762610 h 5545853"/>
                <a:gd name="connsiteX69" fmla="*/ 397902 w 5544591"/>
                <a:gd name="connsiteY69" fmla="*/ 2998534 h 5545853"/>
                <a:gd name="connsiteX70" fmla="*/ 420498 w 5544591"/>
                <a:gd name="connsiteY70" fmla="*/ 3233473 h 5545853"/>
                <a:gd name="connsiteX71" fmla="*/ 530912 w 5544591"/>
                <a:gd name="connsiteY71" fmla="*/ 3693581 h 5545853"/>
                <a:gd name="connsiteX72" fmla="*/ 729342 w 5544591"/>
                <a:gd name="connsiteY72" fmla="*/ 4125962 h 5545853"/>
                <a:gd name="connsiteX73" fmla="*/ 859490 w 5544591"/>
                <a:gd name="connsiteY73" fmla="*/ 4326661 h 5545853"/>
                <a:gd name="connsiteX74" fmla="*/ 931718 w 5544591"/>
                <a:gd name="connsiteY74" fmla="*/ 4422373 h 5545853"/>
                <a:gd name="connsiteX75" fmla="*/ 1009077 w 5544591"/>
                <a:gd name="connsiteY75" fmla="*/ 4515125 h 5545853"/>
                <a:gd name="connsiteX76" fmla="*/ 1358080 w 5544591"/>
                <a:gd name="connsiteY76" fmla="*/ 4850215 h 5545853"/>
                <a:gd name="connsiteX77" fmla="*/ 1405640 w 5544591"/>
                <a:gd name="connsiteY77" fmla="*/ 4887908 h 5545853"/>
                <a:gd name="connsiteX78" fmla="*/ 1454088 w 5544591"/>
                <a:gd name="connsiteY78" fmla="*/ 4924615 h 5545853"/>
                <a:gd name="connsiteX79" fmla="*/ 1503227 w 5544591"/>
                <a:gd name="connsiteY79" fmla="*/ 4960432 h 5545853"/>
                <a:gd name="connsiteX80" fmla="*/ 1553254 w 5544591"/>
                <a:gd name="connsiteY80" fmla="*/ 4995066 h 5545853"/>
                <a:gd name="connsiteX81" fmla="*/ 1761156 w 5544591"/>
                <a:gd name="connsiteY81" fmla="*/ 5122057 h 5545853"/>
                <a:gd name="connsiteX82" fmla="*/ 2212186 w 5544591"/>
                <a:gd name="connsiteY82" fmla="*/ 5309534 h 5545853"/>
                <a:gd name="connsiteX83" fmla="*/ 2696272 w 5544591"/>
                <a:gd name="connsiteY83" fmla="*/ 5382354 h 5545853"/>
                <a:gd name="connsiteX84" fmla="*/ 2757547 w 5544591"/>
                <a:gd name="connsiteY84" fmla="*/ 5382749 h 5545853"/>
                <a:gd name="connsiteX85" fmla="*/ 2816849 w 5544591"/>
                <a:gd name="connsiteY85" fmla="*/ 5380479 h 5545853"/>
                <a:gd name="connsiteX86" fmla="*/ 2933874 w 5544591"/>
                <a:gd name="connsiteY86" fmla="*/ 5365383 h 5545853"/>
                <a:gd name="connsiteX87" fmla="*/ 3156281 w 5544591"/>
                <a:gd name="connsiteY87" fmla="*/ 5293155 h 5545853"/>
                <a:gd name="connsiteX88" fmla="*/ 3356684 w 5544591"/>
                <a:gd name="connsiteY88" fmla="*/ 5170407 h 5545853"/>
                <a:gd name="connsiteX89" fmla="*/ 3535577 w 5544591"/>
                <a:gd name="connsiteY89" fmla="*/ 5011545 h 5545853"/>
                <a:gd name="connsiteX90" fmla="*/ 3700261 w 5544591"/>
                <a:gd name="connsiteY90" fmla="*/ 4830481 h 5545853"/>
                <a:gd name="connsiteX91" fmla="*/ 3780086 w 5544591"/>
                <a:gd name="connsiteY91" fmla="*/ 4734967 h 5545853"/>
                <a:gd name="connsiteX92" fmla="*/ 3860109 w 5544591"/>
                <a:gd name="connsiteY92" fmla="*/ 4637774 h 5545853"/>
                <a:gd name="connsiteX93" fmla="*/ 4025385 w 5544591"/>
                <a:gd name="connsiteY93" fmla="*/ 4441910 h 5545853"/>
                <a:gd name="connsiteX94" fmla="*/ 4114388 w 5544591"/>
                <a:gd name="connsiteY94" fmla="*/ 4346593 h 5545853"/>
                <a:gd name="connsiteX95" fmla="*/ 4160665 w 5544591"/>
                <a:gd name="connsiteY95" fmla="*/ 4299822 h 5545853"/>
                <a:gd name="connsiteX96" fmla="*/ 4210297 w 5544591"/>
                <a:gd name="connsiteY96" fmla="*/ 4252361 h 5545853"/>
                <a:gd name="connsiteX97" fmla="*/ 4430138 w 5544591"/>
                <a:gd name="connsiteY97" fmla="*/ 4082941 h 5545853"/>
                <a:gd name="connsiteX98" fmla="*/ 4666754 w 5544591"/>
                <a:gd name="connsiteY98" fmla="*/ 3953878 h 5545853"/>
                <a:gd name="connsiteX99" fmla="*/ 4778550 w 5544591"/>
                <a:gd name="connsiteY99" fmla="*/ 3898720 h 5545853"/>
                <a:gd name="connsiteX100" fmla="*/ 4877913 w 5544591"/>
                <a:gd name="connsiteY100" fmla="*/ 3841589 h 5545853"/>
                <a:gd name="connsiteX101" fmla="*/ 5029176 w 5544591"/>
                <a:gd name="connsiteY101" fmla="*/ 3694370 h 5545853"/>
                <a:gd name="connsiteX102" fmla="*/ 5124987 w 5544591"/>
                <a:gd name="connsiteY102" fmla="*/ 3492586 h 5545853"/>
                <a:gd name="connsiteX103" fmla="*/ 5172153 w 5544591"/>
                <a:gd name="connsiteY103" fmla="*/ 3260410 h 5545853"/>
                <a:gd name="connsiteX104" fmla="*/ 5180441 w 5544591"/>
                <a:gd name="connsiteY104" fmla="*/ 3023696 h 5545853"/>
                <a:gd name="connsiteX105" fmla="*/ 5165048 w 5544591"/>
                <a:gd name="connsiteY105" fmla="*/ 2790040 h 5545853"/>
                <a:gd name="connsiteX106" fmla="*/ 5129723 w 5544591"/>
                <a:gd name="connsiteY106" fmla="*/ 2560036 h 5545853"/>
                <a:gd name="connsiteX107" fmla="*/ 5074467 w 5544591"/>
                <a:gd name="connsiteY107" fmla="*/ 2334076 h 5545853"/>
                <a:gd name="connsiteX108" fmla="*/ 4924091 w 5544591"/>
                <a:gd name="connsiteY108" fmla="*/ 1890348 h 5545853"/>
                <a:gd name="connsiteX109" fmla="*/ 4702572 w 5544591"/>
                <a:gd name="connsiteY109" fmla="*/ 1469610 h 5545853"/>
                <a:gd name="connsiteX110" fmla="*/ 4567490 w 5544591"/>
                <a:gd name="connsiteY110" fmla="*/ 1271082 h 5545853"/>
                <a:gd name="connsiteX111" fmla="*/ 4416818 w 5544591"/>
                <a:gd name="connsiteY111" fmla="*/ 1082717 h 5545853"/>
                <a:gd name="connsiteX112" fmla="*/ 4072846 w 5544591"/>
                <a:gd name="connsiteY112" fmla="*/ 741903 h 5545853"/>
                <a:gd name="connsiteX113" fmla="*/ 3674606 w 5544591"/>
                <a:gd name="connsiteY113" fmla="*/ 464240 h 5545853"/>
                <a:gd name="connsiteX114" fmla="*/ 3621323 w 5544591"/>
                <a:gd name="connsiteY114" fmla="*/ 435033 h 5545853"/>
                <a:gd name="connsiteX115" fmla="*/ 3567349 w 5544591"/>
                <a:gd name="connsiteY115" fmla="*/ 407207 h 5545853"/>
                <a:gd name="connsiteX116" fmla="*/ 3512488 w 5544591"/>
                <a:gd name="connsiteY116" fmla="*/ 381158 h 5545853"/>
                <a:gd name="connsiteX117" fmla="*/ 3457034 w 5544591"/>
                <a:gd name="connsiteY117" fmla="*/ 356490 h 5545853"/>
                <a:gd name="connsiteX118" fmla="*/ 3229299 w 5544591"/>
                <a:gd name="connsiteY118" fmla="*/ 274099 h 5545853"/>
                <a:gd name="connsiteX119" fmla="*/ 2993965 w 5544591"/>
                <a:gd name="connsiteY119" fmla="*/ 220816 h 5545853"/>
                <a:gd name="connsiteX120" fmla="*/ 2754587 w 5544591"/>
                <a:gd name="connsiteY120" fmla="*/ 200588 h 5545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5544591" h="5545853">
                  <a:moveTo>
                    <a:pt x="2754587" y="86"/>
                  </a:moveTo>
                  <a:cubicBezTo>
                    <a:pt x="2844379" y="-802"/>
                    <a:pt x="2933973" y="5217"/>
                    <a:pt x="3022580" y="16663"/>
                  </a:cubicBezTo>
                  <a:cubicBezTo>
                    <a:pt x="3111287" y="27616"/>
                    <a:pt x="3198908" y="44883"/>
                    <a:pt x="3285344" y="66295"/>
                  </a:cubicBezTo>
                  <a:cubicBezTo>
                    <a:pt x="3458218" y="109316"/>
                    <a:pt x="3625665" y="170887"/>
                    <a:pt x="3786105" y="246668"/>
                  </a:cubicBezTo>
                  <a:cubicBezTo>
                    <a:pt x="3866227" y="284854"/>
                    <a:pt x="3944967" y="325901"/>
                    <a:pt x="4021636" y="370600"/>
                  </a:cubicBezTo>
                  <a:cubicBezTo>
                    <a:pt x="4098501" y="415002"/>
                    <a:pt x="4173591" y="462464"/>
                    <a:pt x="4246411" y="513477"/>
                  </a:cubicBezTo>
                  <a:cubicBezTo>
                    <a:pt x="4392051" y="615307"/>
                    <a:pt x="4530587" y="727892"/>
                    <a:pt x="4659058" y="851824"/>
                  </a:cubicBezTo>
                  <a:cubicBezTo>
                    <a:pt x="4787529" y="975756"/>
                    <a:pt x="4907119" y="1109851"/>
                    <a:pt x="5014573" y="1254209"/>
                  </a:cubicBezTo>
                  <a:cubicBezTo>
                    <a:pt x="5122422" y="1398270"/>
                    <a:pt x="5217641" y="1552692"/>
                    <a:pt x="5299243" y="1715205"/>
                  </a:cubicBezTo>
                  <a:cubicBezTo>
                    <a:pt x="5339698" y="1796609"/>
                    <a:pt x="5376306" y="1880283"/>
                    <a:pt x="5409360" y="1965635"/>
                  </a:cubicBezTo>
                  <a:cubicBezTo>
                    <a:pt x="5417452" y="1987047"/>
                    <a:pt x="5425838" y="2008360"/>
                    <a:pt x="5433140" y="2030068"/>
                  </a:cubicBezTo>
                  <a:lnTo>
                    <a:pt x="5454947" y="2095389"/>
                  </a:lnTo>
                  <a:lnTo>
                    <a:pt x="5474287" y="2161598"/>
                  </a:lnTo>
                  <a:cubicBezTo>
                    <a:pt x="5480601" y="2183700"/>
                    <a:pt x="5485733" y="2206197"/>
                    <a:pt x="5491258" y="2228497"/>
                  </a:cubicBezTo>
                  <a:cubicBezTo>
                    <a:pt x="5533490" y="2407883"/>
                    <a:pt x="5548488" y="2593880"/>
                    <a:pt x="5543752" y="2778298"/>
                  </a:cubicBezTo>
                  <a:cubicBezTo>
                    <a:pt x="5541285" y="2870557"/>
                    <a:pt x="5531517" y="2962618"/>
                    <a:pt x="5514446" y="3053100"/>
                  </a:cubicBezTo>
                  <a:cubicBezTo>
                    <a:pt x="5497277" y="3143582"/>
                    <a:pt x="5473497" y="3232387"/>
                    <a:pt x="5446165" y="3319219"/>
                  </a:cubicBezTo>
                  <a:cubicBezTo>
                    <a:pt x="5418931" y="3406248"/>
                    <a:pt x="5389725" y="3490908"/>
                    <a:pt x="5355190" y="3576457"/>
                  </a:cubicBezTo>
                  <a:cubicBezTo>
                    <a:pt x="5337922" y="3619182"/>
                    <a:pt x="5319174" y="3661907"/>
                    <a:pt x="5297960" y="3704336"/>
                  </a:cubicBezTo>
                  <a:cubicBezTo>
                    <a:pt x="5276351" y="3746568"/>
                    <a:pt x="5252472" y="3788602"/>
                    <a:pt x="5224350" y="3828860"/>
                  </a:cubicBezTo>
                  <a:cubicBezTo>
                    <a:pt x="5196623" y="3869316"/>
                    <a:pt x="5164949" y="3908094"/>
                    <a:pt x="5130118" y="3943813"/>
                  </a:cubicBezTo>
                  <a:cubicBezTo>
                    <a:pt x="5112653" y="3961574"/>
                    <a:pt x="5094498" y="3978645"/>
                    <a:pt x="5075849" y="3994827"/>
                  </a:cubicBezTo>
                  <a:cubicBezTo>
                    <a:pt x="5057200" y="4010910"/>
                    <a:pt x="5037958" y="4026007"/>
                    <a:pt x="5018619" y="4040512"/>
                  </a:cubicBezTo>
                  <a:cubicBezTo>
                    <a:pt x="4940865" y="4098334"/>
                    <a:pt x="4862125" y="4141651"/>
                    <a:pt x="4790390" y="4184475"/>
                  </a:cubicBezTo>
                  <a:cubicBezTo>
                    <a:pt x="4718261" y="4226904"/>
                    <a:pt x="4651756" y="4269037"/>
                    <a:pt x="4589790" y="4315511"/>
                  </a:cubicBezTo>
                  <a:cubicBezTo>
                    <a:pt x="4558609" y="4338502"/>
                    <a:pt x="4528811" y="4362874"/>
                    <a:pt x="4499899" y="4388233"/>
                  </a:cubicBezTo>
                  <a:cubicBezTo>
                    <a:pt x="4470791" y="4413295"/>
                    <a:pt x="4442768" y="4439838"/>
                    <a:pt x="4415436" y="4467072"/>
                  </a:cubicBezTo>
                  <a:cubicBezTo>
                    <a:pt x="4401622" y="4480886"/>
                    <a:pt x="4388696" y="4494404"/>
                    <a:pt x="4374685" y="4509205"/>
                  </a:cubicBezTo>
                  <a:lnTo>
                    <a:pt x="4332749" y="4554101"/>
                  </a:lnTo>
                  <a:lnTo>
                    <a:pt x="4248680" y="4645274"/>
                  </a:lnTo>
                  <a:cubicBezTo>
                    <a:pt x="4192141" y="4706352"/>
                    <a:pt x="4133826" y="4767232"/>
                    <a:pt x="4074820" y="4828902"/>
                  </a:cubicBezTo>
                  <a:cubicBezTo>
                    <a:pt x="4045317" y="4859688"/>
                    <a:pt x="4015222" y="4890375"/>
                    <a:pt x="3984930" y="4921161"/>
                  </a:cubicBezTo>
                  <a:cubicBezTo>
                    <a:pt x="3954440" y="4951749"/>
                    <a:pt x="3923457" y="4982140"/>
                    <a:pt x="3891981" y="5012432"/>
                  </a:cubicBezTo>
                  <a:cubicBezTo>
                    <a:pt x="3829126" y="5073017"/>
                    <a:pt x="3763115" y="5131924"/>
                    <a:pt x="3693649" y="5187970"/>
                  </a:cubicBezTo>
                  <a:cubicBezTo>
                    <a:pt x="3624283" y="5244016"/>
                    <a:pt x="3550772" y="5296707"/>
                    <a:pt x="3473019" y="5343774"/>
                  </a:cubicBezTo>
                  <a:cubicBezTo>
                    <a:pt x="3395265" y="5390742"/>
                    <a:pt x="3312874" y="5431591"/>
                    <a:pt x="3226931" y="5463562"/>
                  </a:cubicBezTo>
                  <a:cubicBezTo>
                    <a:pt x="3140987" y="5495630"/>
                    <a:pt x="3051689" y="5518719"/>
                    <a:pt x="2961404" y="5531941"/>
                  </a:cubicBezTo>
                  <a:cubicBezTo>
                    <a:pt x="2916212" y="5538355"/>
                    <a:pt x="2870921" y="5542894"/>
                    <a:pt x="2825532" y="5544571"/>
                  </a:cubicBezTo>
                  <a:lnTo>
                    <a:pt x="2791589" y="5545656"/>
                  </a:lnTo>
                  <a:lnTo>
                    <a:pt x="2757646" y="5545854"/>
                  </a:lnTo>
                  <a:lnTo>
                    <a:pt x="2691733" y="5544374"/>
                  </a:lnTo>
                  <a:cubicBezTo>
                    <a:pt x="2340756" y="5532829"/>
                    <a:pt x="1991654" y="5456556"/>
                    <a:pt x="1666332" y="5316738"/>
                  </a:cubicBezTo>
                  <a:cubicBezTo>
                    <a:pt x="1585125" y="5281610"/>
                    <a:pt x="1505299" y="5242733"/>
                    <a:pt x="1427940" y="5199515"/>
                  </a:cubicBezTo>
                  <a:cubicBezTo>
                    <a:pt x="1350285" y="5156592"/>
                    <a:pt x="1274999" y="5109329"/>
                    <a:pt x="1202178" y="5058315"/>
                  </a:cubicBezTo>
                  <a:cubicBezTo>
                    <a:pt x="1056736" y="4956288"/>
                    <a:pt x="920963" y="4840052"/>
                    <a:pt x="795847" y="4713061"/>
                  </a:cubicBezTo>
                  <a:cubicBezTo>
                    <a:pt x="670829" y="4586169"/>
                    <a:pt x="555975" y="4445759"/>
                    <a:pt x="456809" y="4295678"/>
                  </a:cubicBezTo>
                  <a:cubicBezTo>
                    <a:pt x="357545" y="4145302"/>
                    <a:pt x="272983" y="3984861"/>
                    <a:pt x="204209" y="3817316"/>
                  </a:cubicBezTo>
                  <a:cubicBezTo>
                    <a:pt x="135336" y="3649869"/>
                    <a:pt x="83434" y="3475022"/>
                    <a:pt x="48307" y="3296623"/>
                  </a:cubicBezTo>
                  <a:cubicBezTo>
                    <a:pt x="30546" y="3207423"/>
                    <a:pt x="18113" y="3117138"/>
                    <a:pt x="9726" y="3026557"/>
                  </a:cubicBezTo>
                  <a:cubicBezTo>
                    <a:pt x="2424" y="2935878"/>
                    <a:pt x="-1523" y="2844803"/>
                    <a:pt x="549" y="2753828"/>
                  </a:cubicBezTo>
                  <a:cubicBezTo>
                    <a:pt x="2128" y="2662852"/>
                    <a:pt x="8641" y="2571975"/>
                    <a:pt x="19791" y="2481789"/>
                  </a:cubicBezTo>
                  <a:cubicBezTo>
                    <a:pt x="30743" y="2391504"/>
                    <a:pt x="46333" y="2301909"/>
                    <a:pt x="66068" y="2213302"/>
                  </a:cubicBezTo>
                  <a:cubicBezTo>
                    <a:pt x="105339" y="2036087"/>
                    <a:pt x="160398" y="1862621"/>
                    <a:pt x="230258" y="1695668"/>
                  </a:cubicBezTo>
                  <a:cubicBezTo>
                    <a:pt x="370077" y="1361761"/>
                    <a:pt x="569690" y="1053608"/>
                    <a:pt x="818048" y="790746"/>
                  </a:cubicBezTo>
                  <a:cubicBezTo>
                    <a:pt x="880409" y="725326"/>
                    <a:pt x="944151" y="661091"/>
                    <a:pt x="1011741" y="600703"/>
                  </a:cubicBezTo>
                  <a:cubicBezTo>
                    <a:pt x="1079332" y="540415"/>
                    <a:pt x="1152645" y="486638"/>
                    <a:pt x="1227833" y="436315"/>
                  </a:cubicBezTo>
                  <a:cubicBezTo>
                    <a:pt x="1378506" y="335867"/>
                    <a:pt x="1540821" y="253476"/>
                    <a:pt x="1708958" y="189537"/>
                  </a:cubicBezTo>
                  <a:cubicBezTo>
                    <a:pt x="1877096" y="125400"/>
                    <a:pt x="2050956" y="80109"/>
                    <a:pt x="2225803" y="48731"/>
                  </a:cubicBezTo>
                  <a:cubicBezTo>
                    <a:pt x="2400848" y="17650"/>
                    <a:pt x="2577668" y="1369"/>
                    <a:pt x="2754587" y="86"/>
                  </a:cubicBezTo>
                  <a:close/>
                  <a:moveTo>
                    <a:pt x="2754587" y="200588"/>
                  </a:moveTo>
                  <a:cubicBezTo>
                    <a:pt x="2592173" y="199404"/>
                    <a:pt x="2429660" y="220520"/>
                    <a:pt x="2273462" y="263146"/>
                  </a:cubicBezTo>
                  <a:cubicBezTo>
                    <a:pt x="2117066" y="305378"/>
                    <a:pt x="1967874" y="369909"/>
                    <a:pt x="1827858" y="447663"/>
                  </a:cubicBezTo>
                  <a:cubicBezTo>
                    <a:pt x="1687744" y="525614"/>
                    <a:pt x="1556609" y="617181"/>
                    <a:pt x="1433663" y="717136"/>
                  </a:cubicBezTo>
                  <a:cubicBezTo>
                    <a:pt x="1371993" y="767064"/>
                    <a:pt x="1313283" y="820150"/>
                    <a:pt x="1254179" y="872742"/>
                  </a:cubicBezTo>
                  <a:cubicBezTo>
                    <a:pt x="1195074" y="925236"/>
                    <a:pt x="1137450" y="979801"/>
                    <a:pt x="1084265" y="1038610"/>
                  </a:cubicBezTo>
                  <a:cubicBezTo>
                    <a:pt x="870048" y="1272364"/>
                    <a:pt x="699049" y="1545785"/>
                    <a:pt x="581334" y="1839729"/>
                  </a:cubicBezTo>
                  <a:cubicBezTo>
                    <a:pt x="522426" y="1986652"/>
                    <a:pt x="476938" y="2138804"/>
                    <a:pt x="446153" y="2293522"/>
                  </a:cubicBezTo>
                  <a:cubicBezTo>
                    <a:pt x="430859" y="2370881"/>
                    <a:pt x="419018" y="2448931"/>
                    <a:pt x="410335" y="2527178"/>
                  </a:cubicBezTo>
                  <a:cubicBezTo>
                    <a:pt x="401948" y="2605425"/>
                    <a:pt x="396619" y="2684066"/>
                    <a:pt x="394350" y="2762610"/>
                  </a:cubicBezTo>
                  <a:cubicBezTo>
                    <a:pt x="392376" y="2841251"/>
                    <a:pt x="392968" y="2919991"/>
                    <a:pt x="397902" y="2998534"/>
                  </a:cubicBezTo>
                  <a:cubicBezTo>
                    <a:pt x="401849" y="3077078"/>
                    <a:pt x="409841" y="3155423"/>
                    <a:pt x="420498" y="3233473"/>
                  </a:cubicBezTo>
                  <a:cubicBezTo>
                    <a:pt x="442403" y="3389474"/>
                    <a:pt x="478912" y="3543895"/>
                    <a:pt x="530912" y="3693581"/>
                  </a:cubicBezTo>
                  <a:cubicBezTo>
                    <a:pt x="582814" y="3843168"/>
                    <a:pt x="649121" y="3988413"/>
                    <a:pt x="729342" y="4125962"/>
                  </a:cubicBezTo>
                  <a:cubicBezTo>
                    <a:pt x="769600" y="4194638"/>
                    <a:pt x="812917" y="4261834"/>
                    <a:pt x="859490" y="4326661"/>
                  </a:cubicBezTo>
                  <a:cubicBezTo>
                    <a:pt x="882678" y="4359223"/>
                    <a:pt x="906952" y="4390996"/>
                    <a:pt x="931718" y="4422373"/>
                  </a:cubicBezTo>
                  <a:cubicBezTo>
                    <a:pt x="956880" y="4453652"/>
                    <a:pt x="982534" y="4484734"/>
                    <a:pt x="1009077" y="4515125"/>
                  </a:cubicBezTo>
                  <a:cubicBezTo>
                    <a:pt x="1114952" y="4636689"/>
                    <a:pt x="1232076" y="4748781"/>
                    <a:pt x="1358080" y="4850215"/>
                  </a:cubicBezTo>
                  <a:cubicBezTo>
                    <a:pt x="1374065" y="4862648"/>
                    <a:pt x="1389557" y="4875673"/>
                    <a:pt x="1405640" y="4887908"/>
                  </a:cubicBezTo>
                  <a:lnTo>
                    <a:pt x="1454088" y="4924615"/>
                  </a:lnTo>
                  <a:lnTo>
                    <a:pt x="1503227" y="4960432"/>
                  </a:lnTo>
                  <a:lnTo>
                    <a:pt x="1553254" y="4995066"/>
                  </a:lnTo>
                  <a:cubicBezTo>
                    <a:pt x="1620548" y="5040258"/>
                    <a:pt x="1689717" y="5082983"/>
                    <a:pt x="1761156" y="5122057"/>
                  </a:cubicBezTo>
                  <a:cubicBezTo>
                    <a:pt x="1903836" y="5200107"/>
                    <a:pt x="2054706" y="5265033"/>
                    <a:pt x="2212186" y="5309534"/>
                  </a:cubicBezTo>
                  <a:cubicBezTo>
                    <a:pt x="2369568" y="5353937"/>
                    <a:pt x="2532673" y="5378605"/>
                    <a:pt x="2696272" y="5382354"/>
                  </a:cubicBezTo>
                  <a:lnTo>
                    <a:pt x="2757547" y="5382749"/>
                  </a:lnTo>
                  <a:cubicBezTo>
                    <a:pt x="2777380" y="5382453"/>
                    <a:pt x="2797115" y="5381861"/>
                    <a:pt x="2816849" y="5380479"/>
                  </a:cubicBezTo>
                  <a:cubicBezTo>
                    <a:pt x="2856219" y="5377618"/>
                    <a:pt x="2895392" y="5372882"/>
                    <a:pt x="2933874" y="5365383"/>
                  </a:cubicBezTo>
                  <a:cubicBezTo>
                    <a:pt x="3010937" y="5350681"/>
                    <a:pt x="3085632" y="5326308"/>
                    <a:pt x="3156281" y="5293155"/>
                  </a:cubicBezTo>
                  <a:cubicBezTo>
                    <a:pt x="3227128" y="5260297"/>
                    <a:pt x="3293731" y="5218164"/>
                    <a:pt x="3356684" y="5170407"/>
                  </a:cubicBezTo>
                  <a:cubicBezTo>
                    <a:pt x="3419736" y="5122847"/>
                    <a:pt x="3478840" y="5068873"/>
                    <a:pt x="3535577" y="5011545"/>
                  </a:cubicBezTo>
                  <a:cubicBezTo>
                    <a:pt x="3592412" y="4954216"/>
                    <a:pt x="3646484" y="4893039"/>
                    <a:pt x="3700261" y="4830481"/>
                  </a:cubicBezTo>
                  <a:cubicBezTo>
                    <a:pt x="3727099" y="4799103"/>
                    <a:pt x="3753544" y="4767232"/>
                    <a:pt x="3780086" y="4734967"/>
                  </a:cubicBezTo>
                  <a:lnTo>
                    <a:pt x="3860109" y="4637774"/>
                  </a:lnTo>
                  <a:cubicBezTo>
                    <a:pt x="3913886" y="4572651"/>
                    <a:pt x="3967662" y="4506245"/>
                    <a:pt x="4025385" y="4441910"/>
                  </a:cubicBezTo>
                  <a:cubicBezTo>
                    <a:pt x="4054296" y="4409743"/>
                    <a:pt x="4083898" y="4377971"/>
                    <a:pt x="4114388" y="4346593"/>
                  </a:cubicBezTo>
                  <a:lnTo>
                    <a:pt x="4160665" y="4299822"/>
                  </a:lnTo>
                  <a:cubicBezTo>
                    <a:pt x="4176255" y="4284331"/>
                    <a:pt x="4193424" y="4267853"/>
                    <a:pt x="4210297" y="4252361"/>
                  </a:cubicBezTo>
                  <a:cubicBezTo>
                    <a:pt x="4277986" y="4189507"/>
                    <a:pt x="4352385" y="4132672"/>
                    <a:pt x="4430138" y="4082941"/>
                  </a:cubicBezTo>
                  <a:cubicBezTo>
                    <a:pt x="4507793" y="4033013"/>
                    <a:pt x="4589297" y="3991472"/>
                    <a:pt x="4666754" y="3953878"/>
                  </a:cubicBezTo>
                  <a:cubicBezTo>
                    <a:pt x="4705434" y="3935130"/>
                    <a:pt x="4743126" y="3917172"/>
                    <a:pt x="4778550" y="3898720"/>
                  </a:cubicBezTo>
                  <a:cubicBezTo>
                    <a:pt x="4814071" y="3880466"/>
                    <a:pt x="4847521" y="3862014"/>
                    <a:pt x="4877913" y="3841589"/>
                  </a:cubicBezTo>
                  <a:cubicBezTo>
                    <a:pt x="4939089" y="3801331"/>
                    <a:pt x="4988622" y="3753475"/>
                    <a:pt x="5029176" y="3694370"/>
                  </a:cubicBezTo>
                  <a:cubicBezTo>
                    <a:pt x="5069435" y="3635364"/>
                    <a:pt x="5101208" y="3566491"/>
                    <a:pt x="5124987" y="3492586"/>
                  </a:cubicBezTo>
                  <a:cubicBezTo>
                    <a:pt x="5148570" y="3418779"/>
                    <a:pt x="5163667" y="3339151"/>
                    <a:pt x="5172153" y="3260410"/>
                  </a:cubicBezTo>
                  <a:cubicBezTo>
                    <a:pt x="5180342" y="3181374"/>
                    <a:pt x="5182118" y="3102140"/>
                    <a:pt x="5180441" y="3023696"/>
                  </a:cubicBezTo>
                  <a:cubicBezTo>
                    <a:pt x="5177974" y="2945153"/>
                    <a:pt x="5172646" y="2867301"/>
                    <a:pt x="5165048" y="2790040"/>
                  </a:cubicBezTo>
                  <a:cubicBezTo>
                    <a:pt x="5157450" y="2712780"/>
                    <a:pt x="5145906" y="2635914"/>
                    <a:pt x="5129723" y="2560036"/>
                  </a:cubicBezTo>
                  <a:cubicBezTo>
                    <a:pt x="5113739" y="2484058"/>
                    <a:pt x="5094695" y="2408968"/>
                    <a:pt x="5074467" y="2334076"/>
                  </a:cubicBezTo>
                  <a:cubicBezTo>
                    <a:pt x="5034012" y="2184391"/>
                    <a:pt x="4986452" y="2035100"/>
                    <a:pt x="4924091" y="1890348"/>
                  </a:cubicBezTo>
                  <a:cubicBezTo>
                    <a:pt x="4861730" y="1745596"/>
                    <a:pt x="4787529" y="1604791"/>
                    <a:pt x="4702572" y="1469610"/>
                  </a:cubicBezTo>
                  <a:cubicBezTo>
                    <a:pt x="4659847" y="1402118"/>
                    <a:pt x="4614951" y="1335811"/>
                    <a:pt x="4567490" y="1271082"/>
                  </a:cubicBezTo>
                  <a:cubicBezTo>
                    <a:pt x="4520029" y="1206353"/>
                    <a:pt x="4469410" y="1143795"/>
                    <a:pt x="4416818" y="1082717"/>
                  </a:cubicBezTo>
                  <a:cubicBezTo>
                    <a:pt x="4311929" y="960363"/>
                    <a:pt x="4196877" y="846002"/>
                    <a:pt x="4072846" y="741903"/>
                  </a:cubicBezTo>
                  <a:cubicBezTo>
                    <a:pt x="3949112" y="637409"/>
                    <a:pt x="3815806" y="543868"/>
                    <a:pt x="3674606" y="464240"/>
                  </a:cubicBezTo>
                  <a:cubicBezTo>
                    <a:pt x="3656845" y="454570"/>
                    <a:pt x="3639183" y="444505"/>
                    <a:pt x="3621323" y="435033"/>
                  </a:cubicBezTo>
                  <a:lnTo>
                    <a:pt x="3567349" y="407207"/>
                  </a:lnTo>
                  <a:lnTo>
                    <a:pt x="3512488" y="381158"/>
                  </a:lnTo>
                  <a:cubicBezTo>
                    <a:pt x="3494134" y="372573"/>
                    <a:pt x="3475486" y="364778"/>
                    <a:pt x="3457034" y="356490"/>
                  </a:cubicBezTo>
                  <a:cubicBezTo>
                    <a:pt x="3382832" y="324323"/>
                    <a:pt x="3306559" y="297188"/>
                    <a:pt x="3229299" y="274099"/>
                  </a:cubicBezTo>
                  <a:cubicBezTo>
                    <a:pt x="3152038" y="251108"/>
                    <a:pt x="3073298" y="233544"/>
                    <a:pt x="2993965" y="220816"/>
                  </a:cubicBezTo>
                  <a:cubicBezTo>
                    <a:pt x="2914535" y="208284"/>
                    <a:pt x="2834511" y="201574"/>
                    <a:pt x="2754587" y="200588"/>
                  </a:cubicBezTo>
                  <a:close/>
                </a:path>
              </a:pathLst>
            </a:custGeom>
            <a:solidFill>
              <a:schemeClr val="bg1">
                <a:alpha val="30000"/>
              </a:schemeClr>
            </a:solidFill>
            <a:ln w="9864" cap="flat">
              <a:noFill/>
              <a:prstDash val="solid"/>
              <a:miter/>
            </a:ln>
          </p:spPr>
          <p:txBody>
            <a:bodyPr rtlCol="0" anchor="ctr"/>
            <a:lstStyle/>
            <a:p>
              <a:endParaRPr lang="en-US"/>
            </a:p>
          </p:txBody>
        </p:sp>
        <p:sp useBgFill="1">
          <p:nvSpPr>
            <p:cNvPr id="77" name="Freeform: Shape 76">
              <a:extLst>
                <a:ext uri="{FF2B5EF4-FFF2-40B4-BE49-F238E27FC236}">
                  <a16:creationId xmlns:a16="http://schemas.microsoft.com/office/drawing/2014/main" id="{9138EF5A-7D48-4F87-80DD-69C1A04EA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52559" y="111079"/>
              <a:ext cx="6584749" cy="6477946"/>
            </a:xfrm>
            <a:custGeom>
              <a:avLst/>
              <a:gdLst>
                <a:gd name="connsiteX0" fmla="*/ 3053902 w 6107804"/>
                <a:gd name="connsiteY0" fmla="*/ 0 h 6008737"/>
                <a:gd name="connsiteX1" fmla="*/ 0 w 6107804"/>
                <a:gd name="connsiteY1" fmla="*/ 3004369 h 6008737"/>
                <a:gd name="connsiteX2" fmla="*/ 3053902 w 6107804"/>
                <a:gd name="connsiteY2" fmla="*/ 6008738 h 6008737"/>
                <a:gd name="connsiteX3" fmla="*/ 6107804 w 6107804"/>
                <a:gd name="connsiteY3" fmla="*/ 3004369 h 6008737"/>
                <a:gd name="connsiteX4" fmla="*/ 3053902 w 6107804"/>
                <a:gd name="connsiteY4" fmla="*/ 0 h 6008737"/>
                <a:gd name="connsiteX5" fmla="*/ 5733442 w 6107804"/>
                <a:gd name="connsiteY5" fmla="*/ 3262890 h 6008737"/>
                <a:gd name="connsiteX6" fmla="*/ 5726634 w 6107804"/>
                <a:gd name="connsiteY6" fmla="*/ 3326040 h 6008737"/>
                <a:gd name="connsiteX7" fmla="*/ 5717556 w 6107804"/>
                <a:gd name="connsiteY7" fmla="*/ 3388993 h 6008737"/>
                <a:gd name="connsiteX8" fmla="*/ 5706801 w 6107804"/>
                <a:gd name="connsiteY8" fmla="*/ 3451847 h 6008737"/>
                <a:gd name="connsiteX9" fmla="*/ 5644342 w 6107804"/>
                <a:gd name="connsiteY9" fmla="*/ 3698034 h 6008737"/>
                <a:gd name="connsiteX10" fmla="*/ 5539453 w 6107804"/>
                <a:gd name="connsiteY10" fmla="*/ 3919651 h 6008737"/>
                <a:gd name="connsiteX11" fmla="*/ 5370625 w 6107804"/>
                <a:gd name="connsiteY11" fmla="*/ 4093906 h 6008737"/>
                <a:gd name="connsiteX12" fmla="*/ 5145949 w 6107804"/>
                <a:gd name="connsiteY12" fmla="*/ 4231751 h 6008737"/>
                <a:gd name="connsiteX13" fmla="*/ 4699161 w 6107804"/>
                <a:gd name="connsiteY13" fmla="*/ 4557961 h 6008737"/>
                <a:gd name="connsiteX14" fmla="*/ 4603646 w 6107804"/>
                <a:gd name="connsiteY14" fmla="*/ 4655745 h 6008737"/>
                <a:gd name="connsiteX15" fmla="*/ 4510994 w 6107804"/>
                <a:gd name="connsiteY15" fmla="*/ 4754615 h 6008737"/>
                <a:gd name="connsiteX16" fmla="*/ 4327463 w 6107804"/>
                <a:gd name="connsiteY16" fmla="*/ 4952058 h 6008737"/>
                <a:gd name="connsiteX17" fmla="*/ 4235008 w 6107804"/>
                <a:gd name="connsiteY17" fmla="*/ 5049250 h 6008737"/>
                <a:gd name="connsiteX18" fmla="*/ 4140479 w 6107804"/>
                <a:gd name="connsiteY18" fmla="*/ 5143778 h 6008737"/>
                <a:gd name="connsiteX19" fmla="*/ 3942444 w 6107804"/>
                <a:gd name="connsiteY19" fmla="*/ 5320795 h 6008737"/>
                <a:gd name="connsiteX20" fmla="*/ 3726550 w 6107804"/>
                <a:gd name="connsiteY20" fmla="*/ 5470383 h 6008737"/>
                <a:gd name="connsiteX21" fmla="*/ 3490921 w 6107804"/>
                <a:gd name="connsiteY21" fmla="*/ 5578330 h 6008737"/>
                <a:gd name="connsiteX22" fmla="*/ 3429349 w 6107804"/>
                <a:gd name="connsiteY22" fmla="*/ 5597374 h 6008737"/>
                <a:gd name="connsiteX23" fmla="*/ 3366989 w 6107804"/>
                <a:gd name="connsiteY23" fmla="*/ 5613062 h 6008737"/>
                <a:gd name="connsiteX24" fmla="*/ 3303838 w 6107804"/>
                <a:gd name="connsiteY24" fmla="*/ 5625002 h 6008737"/>
                <a:gd name="connsiteX25" fmla="*/ 3240195 w 6107804"/>
                <a:gd name="connsiteY25" fmla="*/ 5633487 h 6008737"/>
                <a:gd name="connsiteX26" fmla="*/ 3176157 w 6107804"/>
                <a:gd name="connsiteY26" fmla="*/ 5638717 h 6008737"/>
                <a:gd name="connsiteX27" fmla="*/ 3111921 w 6107804"/>
                <a:gd name="connsiteY27" fmla="*/ 5640789 h 6008737"/>
                <a:gd name="connsiteX28" fmla="*/ 3047488 w 6107804"/>
                <a:gd name="connsiteY28" fmla="*/ 5639803 h 6008737"/>
                <a:gd name="connsiteX29" fmla="*/ 2981576 w 6107804"/>
                <a:gd name="connsiteY29" fmla="*/ 5635560 h 6008737"/>
                <a:gd name="connsiteX30" fmla="*/ 2463547 w 6107804"/>
                <a:gd name="connsiteY30" fmla="*/ 5552280 h 6008737"/>
                <a:gd name="connsiteX31" fmla="*/ 2338135 w 6107804"/>
                <a:gd name="connsiteY31" fmla="*/ 5515673 h 6008737"/>
                <a:gd name="connsiteX32" fmla="*/ 2214992 w 6107804"/>
                <a:gd name="connsiteY32" fmla="*/ 5472948 h 6008737"/>
                <a:gd name="connsiteX33" fmla="*/ 2154407 w 6107804"/>
                <a:gd name="connsiteY33" fmla="*/ 5449464 h 6008737"/>
                <a:gd name="connsiteX34" fmla="*/ 2094217 w 6107804"/>
                <a:gd name="connsiteY34" fmla="*/ 5424894 h 6008737"/>
                <a:gd name="connsiteX35" fmla="*/ 2064122 w 6107804"/>
                <a:gd name="connsiteY35" fmla="*/ 5412659 h 6008737"/>
                <a:gd name="connsiteX36" fmla="*/ 2034718 w 6107804"/>
                <a:gd name="connsiteY36" fmla="*/ 5398845 h 6008737"/>
                <a:gd name="connsiteX37" fmla="*/ 1976008 w 6107804"/>
                <a:gd name="connsiteY37" fmla="*/ 5371316 h 6008737"/>
                <a:gd name="connsiteX38" fmla="*/ 1151208 w 6107804"/>
                <a:gd name="connsiteY38" fmla="*/ 4764384 h 6008737"/>
                <a:gd name="connsiteX39" fmla="*/ 619661 w 6107804"/>
                <a:gd name="connsiteY39" fmla="*/ 3903173 h 6008737"/>
                <a:gd name="connsiteX40" fmla="*/ 485467 w 6107804"/>
                <a:gd name="connsiteY40" fmla="*/ 3416325 h 6008737"/>
                <a:gd name="connsiteX41" fmla="*/ 443531 w 6107804"/>
                <a:gd name="connsiteY41" fmla="*/ 2913393 h 6008737"/>
                <a:gd name="connsiteX42" fmla="*/ 492177 w 6107804"/>
                <a:gd name="connsiteY42" fmla="*/ 2410461 h 6008737"/>
                <a:gd name="connsiteX43" fmla="*/ 633968 w 6107804"/>
                <a:gd name="connsiteY43" fmla="*/ 1923909 h 6008737"/>
                <a:gd name="connsiteX44" fmla="*/ 1169067 w 6107804"/>
                <a:gd name="connsiteY44" fmla="*/ 1051845 h 6008737"/>
                <a:gd name="connsiteX45" fmla="*/ 2008274 w 6107804"/>
                <a:gd name="connsiteY45" fmla="*/ 423007 h 6008737"/>
                <a:gd name="connsiteX46" fmla="*/ 2069352 w 6107804"/>
                <a:gd name="connsiteY46" fmla="*/ 395873 h 6008737"/>
                <a:gd name="connsiteX47" fmla="*/ 2130923 w 6107804"/>
                <a:gd name="connsiteY47" fmla="*/ 369626 h 6008737"/>
                <a:gd name="connsiteX48" fmla="*/ 2193580 w 6107804"/>
                <a:gd name="connsiteY48" fmla="*/ 345846 h 6008737"/>
                <a:gd name="connsiteX49" fmla="*/ 2256730 w 6107804"/>
                <a:gd name="connsiteY49" fmla="*/ 323053 h 6008737"/>
                <a:gd name="connsiteX50" fmla="*/ 2320670 w 6107804"/>
                <a:gd name="connsiteY50" fmla="*/ 302529 h 6008737"/>
                <a:gd name="connsiteX51" fmla="*/ 2385004 w 6107804"/>
                <a:gd name="connsiteY51" fmla="*/ 283090 h 6008737"/>
                <a:gd name="connsiteX52" fmla="*/ 2450127 w 6107804"/>
                <a:gd name="connsiteY52" fmla="*/ 266119 h 6008737"/>
                <a:gd name="connsiteX53" fmla="*/ 2482788 w 6107804"/>
                <a:gd name="connsiteY53" fmla="*/ 257732 h 6008737"/>
                <a:gd name="connsiteX54" fmla="*/ 2499069 w 6107804"/>
                <a:gd name="connsiteY54" fmla="*/ 253587 h 6008737"/>
                <a:gd name="connsiteX55" fmla="*/ 2515547 w 6107804"/>
                <a:gd name="connsiteY55" fmla="*/ 250233 h 6008737"/>
                <a:gd name="connsiteX56" fmla="*/ 3051337 w 6107804"/>
                <a:gd name="connsiteY56" fmla="*/ 190832 h 6008737"/>
                <a:gd name="connsiteX57" fmla="*/ 3584364 w 6107804"/>
                <a:gd name="connsiteY57" fmla="*/ 263257 h 6008737"/>
                <a:gd name="connsiteX58" fmla="*/ 3839431 w 6107804"/>
                <a:gd name="connsiteY58" fmla="*/ 348313 h 6008737"/>
                <a:gd name="connsiteX59" fmla="*/ 4082756 w 6107804"/>
                <a:gd name="connsiteY59" fmla="*/ 460700 h 6008737"/>
                <a:gd name="connsiteX60" fmla="*/ 4312663 w 6107804"/>
                <a:gd name="connsiteY60" fmla="*/ 596374 h 6008737"/>
                <a:gd name="connsiteX61" fmla="*/ 4527768 w 6107804"/>
                <a:gd name="connsiteY61" fmla="*/ 752474 h 6008737"/>
                <a:gd name="connsiteX62" fmla="*/ 4728072 w 6107804"/>
                <a:gd name="connsiteY62" fmla="*/ 924952 h 6008737"/>
                <a:gd name="connsiteX63" fmla="*/ 4912589 w 6107804"/>
                <a:gd name="connsiteY63" fmla="*/ 1112232 h 6008737"/>
                <a:gd name="connsiteX64" fmla="*/ 5081911 w 6107804"/>
                <a:gd name="connsiteY64" fmla="*/ 1311352 h 6008737"/>
                <a:gd name="connsiteX65" fmla="*/ 5234852 w 6107804"/>
                <a:gd name="connsiteY65" fmla="*/ 1521327 h 6008737"/>
                <a:gd name="connsiteX66" fmla="*/ 5371020 w 6107804"/>
                <a:gd name="connsiteY66" fmla="*/ 1740774 h 6008737"/>
                <a:gd name="connsiteX67" fmla="*/ 5489229 w 6107804"/>
                <a:gd name="connsiteY67" fmla="*/ 1968607 h 6008737"/>
                <a:gd name="connsiteX68" fmla="*/ 5663681 w 6107804"/>
                <a:gd name="connsiteY68" fmla="*/ 2446773 h 6008737"/>
                <a:gd name="connsiteX69" fmla="*/ 5715385 w 6107804"/>
                <a:gd name="connsiteY69" fmla="*/ 2694736 h 6008737"/>
                <a:gd name="connsiteX70" fmla="*/ 5724266 w 6107804"/>
                <a:gd name="connsiteY70" fmla="*/ 2757393 h 6008737"/>
                <a:gd name="connsiteX71" fmla="*/ 5731469 w 6107804"/>
                <a:gd name="connsiteY71" fmla="*/ 2820247 h 6008737"/>
                <a:gd name="connsiteX72" fmla="*/ 5737291 w 6107804"/>
                <a:gd name="connsiteY72" fmla="*/ 2883200 h 6008737"/>
                <a:gd name="connsiteX73" fmla="*/ 5741139 w 6107804"/>
                <a:gd name="connsiteY73" fmla="*/ 2946350 h 6008737"/>
                <a:gd name="connsiteX74" fmla="*/ 5738376 w 6107804"/>
                <a:gd name="connsiteY74" fmla="*/ 3199542 h 6008737"/>
                <a:gd name="connsiteX75" fmla="*/ 5733442 w 6107804"/>
                <a:gd name="connsiteY75" fmla="*/ 3262890 h 6008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107804" h="6008737">
                  <a:moveTo>
                    <a:pt x="3053902" y="0"/>
                  </a:moveTo>
                  <a:cubicBezTo>
                    <a:pt x="1367300" y="0"/>
                    <a:pt x="0" y="1345098"/>
                    <a:pt x="0" y="3004369"/>
                  </a:cubicBezTo>
                  <a:cubicBezTo>
                    <a:pt x="0" y="4663639"/>
                    <a:pt x="1367300" y="6008738"/>
                    <a:pt x="3053902" y="6008738"/>
                  </a:cubicBezTo>
                  <a:cubicBezTo>
                    <a:pt x="4740505" y="6008738"/>
                    <a:pt x="6107804" y="4663639"/>
                    <a:pt x="6107804" y="3004369"/>
                  </a:cubicBezTo>
                  <a:cubicBezTo>
                    <a:pt x="6107804" y="1345098"/>
                    <a:pt x="4740505" y="0"/>
                    <a:pt x="3053902" y="0"/>
                  </a:cubicBezTo>
                  <a:close/>
                  <a:moveTo>
                    <a:pt x="5733442" y="3262890"/>
                  </a:moveTo>
                  <a:lnTo>
                    <a:pt x="5726634" y="3326040"/>
                  </a:lnTo>
                  <a:lnTo>
                    <a:pt x="5717556" y="3388993"/>
                  </a:lnTo>
                  <a:cubicBezTo>
                    <a:pt x="5714596" y="3410010"/>
                    <a:pt x="5710353" y="3430830"/>
                    <a:pt x="5706801" y="3451847"/>
                  </a:cubicBezTo>
                  <a:cubicBezTo>
                    <a:pt x="5691013" y="3535422"/>
                    <a:pt x="5671081" y="3618800"/>
                    <a:pt x="5644342" y="3698034"/>
                  </a:cubicBezTo>
                  <a:cubicBezTo>
                    <a:pt x="5617601" y="3777267"/>
                    <a:pt x="5584349" y="3852949"/>
                    <a:pt x="5539453" y="3919651"/>
                  </a:cubicBezTo>
                  <a:cubicBezTo>
                    <a:pt x="5495248" y="3987044"/>
                    <a:pt x="5438511" y="4044274"/>
                    <a:pt x="5370625" y="4093906"/>
                  </a:cubicBezTo>
                  <a:cubicBezTo>
                    <a:pt x="5303034" y="4143834"/>
                    <a:pt x="5224788" y="4186362"/>
                    <a:pt x="5145949" y="4231751"/>
                  </a:cubicBezTo>
                  <a:cubicBezTo>
                    <a:pt x="4986692" y="4320655"/>
                    <a:pt x="4829803" y="4427813"/>
                    <a:pt x="4699161" y="4557961"/>
                  </a:cubicBezTo>
                  <a:cubicBezTo>
                    <a:pt x="4665909" y="4590326"/>
                    <a:pt x="4634728" y="4622888"/>
                    <a:pt x="4603646" y="4655745"/>
                  </a:cubicBezTo>
                  <a:lnTo>
                    <a:pt x="4510994" y="4754615"/>
                  </a:lnTo>
                  <a:cubicBezTo>
                    <a:pt x="4449619" y="4820626"/>
                    <a:pt x="4388936" y="4886836"/>
                    <a:pt x="4327463" y="4952058"/>
                  </a:cubicBezTo>
                  <a:cubicBezTo>
                    <a:pt x="4296776" y="4984718"/>
                    <a:pt x="4266089" y="5017181"/>
                    <a:pt x="4235008" y="5049250"/>
                  </a:cubicBezTo>
                  <a:cubicBezTo>
                    <a:pt x="4203926" y="5081318"/>
                    <a:pt x="4172351" y="5112794"/>
                    <a:pt x="4140479" y="5143778"/>
                  </a:cubicBezTo>
                  <a:cubicBezTo>
                    <a:pt x="4076935" y="5205941"/>
                    <a:pt x="4011120" y="5265441"/>
                    <a:pt x="3942444" y="5320795"/>
                  </a:cubicBezTo>
                  <a:cubicBezTo>
                    <a:pt x="3873966" y="5376348"/>
                    <a:pt x="3801738" y="5426375"/>
                    <a:pt x="3726550" y="5470383"/>
                  </a:cubicBezTo>
                  <a:cubicBezTo>
                    <a:pt x="3651164" y="5513897"/>
                    <a:pt x="3572424" y="5550800"/>
                    <a:pt x="3490921" y="5578330"/>
                  </a:cubicBezTo>
                  <a:cubicBezTo>
                    <a:pt x="3470595" y="5585434"/>
                    <a:pt x="3449775" y="5590960"/>
                    <a:pt x="3429349" y="5597374"/>
                  </a:cubicBezTo>
                  <a:cubicBezTo>
                    <a:pt x="3408629" y="5602998"/>
                    <a:pt x="3387710" y="5607833"/>
                    <a:pt x="3366989" y="5613062"/>
                  </a:cubicBezTo>
                  <a:cubicBezTo>
                    <a:pt x="3345873" y="5617108"/>
                    <a:pt x="3324856" y="5621252"/>
                    <a:pt x="3303838" y="5625002"/>
                  </a:cubicBezTo>
                  <a:cubicBezTo>
                    <a:pt x="3282526" y="5627764"/>
                    <a:pt x="3261410" y="5631119"/>
                    <a:pt x="3240195" y="5633487"/>
                  </a:cubicBezTo>
                  <a:cubicBezTo>
                    <a:pt x="3218783" y="5635165"/>
                    <a:pt x="3197569" y="5637533"/>
                    <a:pt x="3176157" y="5638717"/>
                  </a:cubicBezTo>
                  <a:cubicBezTo>
                    <a:pt x="3154745" y="5639309"/>
                    <a:pt x="3133333" y="5640592"/>
                    <a:pt x="3111921" y="5640789"/>
                  </a:cubicBezTo>
                  <a:cubicBezTo>
                    <a:pt x="3090411" y="5640395"/>
                    <a:pt x="3069098" y="5640395"/>
                    <a:pt x="3047488" y="5639803"/>
                  </a:cubicBezTo>
                  <a:lnTo>
                    <a:pt x="2981576" y="5635560"/>
                  </a:lnTo>
                  <a:cubicBezTo>
                    <a:pt x="2805939" y="5624509"/>
                    <a:pt x="2632276" y="5596190"/>
                    <a:pt x="2463547" y="5552280"/>
                  </a:cubicBezTo>
                  <a:lnTo>
                    <a:pt x="2338135" y="5515673"/>
                  </a:lnTo>
                  <a:cubicBezTo>
                    <a:pt x="2296791" y="5502254"/>
                    <a:pt x="2256039" y="5486960"/>
                    <a:pt x="2214992" y="5472948"/>
                  </a:cubicBezTo>
                  <a:cubicBezTo>
                    <a:pt x="2194369" y="5466337"/>
                    <a:pt x="2174438" y="5457555"/>
                    <a:pt x="2154407" y="5449464"/>
                  </a:cubicBezTo>
                  <a:lnTo>
                    <a:pt x="2094217" y="5424894"/>
                  </a:lnTo>
                  <a:lnTo>
                    <a:pt x="2064122" y="5412659"/>
                  </a:lnTo>
                  <a:lnTo>
                    <a:pt x="2034718" y="5398845"/>
                  </a:lnTo>
                  <a:lnTo>
                    <a:pt x="1976008" y="5371316"/>
                  </a:lnTo>
                  <a:cubicBezTo>
                    <a:pt x="1664895" y="5221137"/>
                    <a:pt x="1383087" y="5015208"/>
                    <a:pt x="1151208" y="4764384"/>
                  </a:cubicBezTo>
                  <a:cubicBezTo>
                    <a:pt x="919328" y="4513559"/>
                    <a:pt x="739844" y="4218529"/>
                    <a:pt x="619661" y="3903173"/>
                  </a:cubicBezTo>
                  <a:cubicBezTo>
                    <a:pt x="560063" y="3745298"/>
                    <a:pt x="514180" y="3582291"/>
                    <a:pt x="485467" y="3416325"/>
                  </a:cubicBezTo>
                  <a:cubicBezTo>
                    <a:pt x="456457" y="3250457"/>
                    <a:pt x="442248" y="3082024"/>
                    <a:pt x="443531" y="2913393"/>
                  </a:cubicBezTo>
                  <a:cubicBezTo>
                    <a:pt x="444419" y="2744763"/>
                    <a:pt x="460700" y="2576329"/>
                    <a:pt x="492177" y="2410461"/>
                  </a:cubicBezTo>
                  <a:cubicBezTo>
                    <a:pt x="523752" y="2244593"/>
                    <a:pt x="572200" y="2081784"/>
                    <a:pt x="633968" y="1923909"/>
                  </a:cubicBezTo>
                  <a:cubicBezTo>
                    <a:pt x="757802" y="1607961"/>
                    <a:pt x="937385" y="1310563"/>
                    <a:pt x="1169067" y="1051845"/>
                  </a:cubicBezTo>
                  <a:cubicBezTo>
                    <a:pt x="1400059" y="793225"/>
                    <a:pt x="1684826" y="573482"/>
                    <a:pt x="2008274" y="423007"/>
                  </a:cubicBezTo>
                  <a:lnTo>
                    <a:pt x="2069352" y="395873"/>
                  </a:lnTo>
                  <a:cubicBezTo>
                    <a:pt x="2089777" y="386992"/>
                    <a:pt x="2109906" y="377125"/>
                    <a:pt x="2130923" y="369626"/>
                  </a:cubicBezTo>
                  <a:lnTo>
                    <a:pt x="2193580" y="345846"/>
                  </a:lnTo>
                  <a:cubicBezTo>
                    <a:pt x="2214597" y="338149"/>
                    <a:pt x="2235220" y="329466"/>
                    <a:pt x="2256730" y="323053"/>
                  </a:cubicBezTo>
                  <a:lnTo>
                    <a:pt x="2320670" y="302529"/>
                  </a:lnTo>
                  <a:cubicBezTo>
                    <a:pt x="2342081" y="295918"/>
                    <a:pt x="2363197" y="288221"/>
                    <a:pt x="2385004" y="283090"/>
                  </a:cubicBezTo>
                  <a:lnTo>
                    <a:pt x="2450127" y="266119"/>
                  </a:lnTo>
                  <a:lnTo>
                    <a:pt x="2482788" y="257732"/>
                  </a:lnTo>
                  <a:lnTo>
                    <a:pt x="2499069" y="253587"/>
                  </a:lnTo>
                  <a:lnTo>
                    <a:pt x="2515547" y="250233"/>
                  </a:lnTo>
                  <a:cubicBezTo>
                    <a:pt x="2690986" y="211257"/>
                    <a:pt x="2871063" y="191424"/>
                    <a:pt x="3051337" y="190832"/>
                  </a:cubicBezTo>
                  <a:cubicBezTo>
                    <a:pt x="3231315" y="190635"/>
                    <a:pt x="3410997" y="216585"/>
                    <a:pt x="3584364" y="263257"/>
                  </a:cubicBezTo>
                  <a:cubicBezTo>
                    <a:pt x="3671096" y="286445"/>
                    <a:pt x="3756250" y="315159"/>
                    <a:pt x="3839431" y="348313"/>
                  </a:cubicBezTo>
                  <a:cubicBezTo>
                    <a:pt x="3922809" y="380973"/>
                    <a:pt x="4003818" y="419159"/>
                    <a:pt x="4082756" y="460700"/>
                  </a:cubicBezTo>
                  <a:cubicBezTo>
                    <a:pt x="4161793" y="502044"/>
                    <a:pt x="4238264" y="547926"/>
                    <a:pt x="4312663" y="596374"/>
                  </a:cubicBezTo>
                  <a:cubicBezTo>
                    <a:pt x="4386864" y="645217"/>
                    <a:pt x="4458500" y="697612"/>
                    <a:pt x="4527768" y="752474"/>
                  </a:cubicBezTo>
                  <a:cubicBezTo>
                    <a:pt x="4597036" y="807335"/>
                    <a:pt x="4663837" y="864960"/>
                    <a:pt x="4728072" y="924952"/>
                  </a:cubicBezTo>
                  <a:cubicBezTo>
                    <a:pt x="4792406" y="984846"/>
                    <a:pt x="4853484" y="1047898"/>
                    <a:pt x="4912589" y="1112232"/>
                  </a:cubicBezTo>
                  <a:cubicBezTo>
                    <a:pt x="4971595" y="1176764"/>
                    <a:pt x="5028134" y="1243170"/>
                    <a:pt x="5081911" y="1311352"/>
                  </a:cubicBezTo>
                  <a:cubicBezTo>
                    <a:pt x="5135292" y="1379930"/>
                    <a:pt x="5186700" y="1449691"/>
                    <a:pt x="5234852" y="1521327"/>
                  </a:cubicBezTo>
                  <a:cubicBezTo>
                    <a:pt x="5283103" y="1592963"/>
                    <a:pt x="5328887" y="1665980"/>
                    <a:pt x="5371020" y="1740774"/>
                  </a:cubicBezTo>
                  <a:cubicBezTo>
                    <a:pt x="5413547" y="1815370"/>
                    <a:pt x="5452917" y="1891446"/>
                    <a:pt x="5489229" y="1968607"/>
                  </a:cubicBezTo>
                  <a:cubicBezTo>
                    <a:pt x="5561654" y="2123227"/>
                    <a:pt x="5620266" y="2283273"/>
                    <a:pt x="5663681" y="2446773"/>
                  </a:cubicBezTo>
                  <a:cubicBezTo>
                    <a:pt x="5684896" y="2528670"/>
                    <a:pt x="5702163" y="2611358"/>
                    <a:pt x="5715385" y="2694736"/>
                  </a:cubicBezTo>
                  <a:cubicBezTo>
                    <a:pt x="5718641" y="2715555"/>
                    <a:pt x="5722095" y="2736375"/>
                    <a:pt x="5724266" y="2757393"/>
                  </a:cubicBezTo>
                  <a:cubicBezTo>
                    <a:pt x="5726634" y="2778311"/>
                    <a:pt x="5729791" y="2799229"/>
                    <a:pt x="5731469" y="2820247"/>
                  </a:cubicBezTo>
                  <a:cubicBezTo>
                    <a:pt x="5733343" y="2841264"/>
                    <a:pt x="5735613" y="2862182"/>
                    <a:pt x="5737291" y="2883200"/>
                  </a:cubicBezTo>
                  <a:lnTo>
                    <a:pt x="5741139" y="2946350"/>
                  </a:lnTo>
                  <a:cubicBezTo>
                    <a:pt x="5744493" y="3030616"/>
                    <a:pt x="5744395" y="3115177"/>
                    <a:pt x="5738376" y="3199542"/>
                  </a:cubicBezTo>
                  <a:cubicBezTo>
                    <a:pt x="5736600" y="3220658"/>
                    <a:pt x="5736008" y="3241872"/>
                    <a:pt x="5733442" y="3262890"/>
                  </a:cubicBezTo>
                  <a:close/>
                </a:path>
              </a:pathLst>
            </a:custGeom>
            <a:ln w="9864" cap="flat">
              <a:noFill/>
              <a:prstDash val="solid"/>
              <a:miter/>
            </a:ln>
          </p:spPr>
          <p:txBody>
            <a:bodyPr rtlCol="0" anchor="ctr"/>
            <a:lstStyle/>
            <a:p>
              <a:endParaRPr lang="en-US" dirty="0"/>
            </a:p>
          </p:txBody>
        </p:sp>
        <p:sp useBgFill="1">
          <p:nvSpPr>
            <p:cNvPr id="78" name="Freeform: Shape 77">
              <a:extLst>
                <a:ext uri="{FF2B5EF4-FFF2-40B4-BE49-F238E27FC236}">
                  <a16:creationId xmlns:a16="http://schemas.microsoft.com/office/drawing/2014/main" id="{AE9251B6-D4CB-40D0-8C5B-9D3F6BE03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13906" y="0"/>
              <a:ext cx="7277789" cy="6253859"/>
            </a:xfrm>
            <a:custGeom>
              <a:avLst/>
              <a:gdLst>
                <a:gd name="connsiteX0" fmla="*/ 0 w 7277789"/>
                <a:gd name="connsiteY0" fmla="*/ 0 h 6253859"/>
                <a:gd name="connsiteX1" fmla="*/ 7277789 w 7277789"/>
                <a:gd name="connsiteY1" fmla="*/ 0 h 6253859"/>
                <a:gd name="connsiteX2" fmla="*/ 7277789 w 7277789"/>
                <a:gd name="connsiteY2" fmla="*/ 6253859 h 6253859"/>
                <a:gd name="connsiteX3" fmla="*/ 4878117 w 7277789"/>
                <a:gd name="connsiteY3" fmla="*/ 6253859 h 6253859"/>
                <a:gd name="connsiteX4" fmla="*/ 5143664 w 7277789"/>
                <a:gd name="connsiteY4" fmla="*/ 6125938 h 6253859"/>
                <a:gd name="connsiteX5" fmla="*/ 6795802 w 7277789"/>
                <a:gd name="connsiteY5" fmla="*/ 3350052 h 6253859"/>
                <a:gd name="connsiteX6" fmla="*/ 3638894 w 7277789"/>
                <a:gd name="connsiteY6" fmla="*/ 193144 h 6253859"/>
                <a:gd name="connsiteX7" fmla="*/ 481986 w 7277789"/>
                <a:gd name="connsiteY7" fmla="*/ 3350052 h 6253859"/>
                <a:gd name="connsiteX8" fmla="*/ 2134125 w 7277789"/>
                <a:gd name="connsiteY8" fmla="*/ 6125938 h 6253859"/>
                <a:gd name="connsiteX9" fmla="*/ 2399672 w 7277789"/>
                <a:gd name="connsiteY9" fmla="*/ 6253859 h 6253859"/>
                <a:gd name="connsiteX10" fmla="*/ 0 w 7277789"/>
                <a:gd name="connsiteY10" fmla="*/ 6253859 h 6253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77789" h="6253859">
                  <a:moveTo>
                    <a:pt x="0" y="0"/>
                  </a:moveTo>
                  <a:lnTo>
                    <a:pt x="7277789" y="0"/>
                  </a:lnTo>
                  <a:lnTo>
                    <a:pt x="7277789" y="6253859"/>
                  </a:lnTo>
                  <a:lnTo>
                    <a:pt x="4878117" y="6253859"/>
                  </a:lnTo>
                  <a:lnTo>
                    <a:pt x="5143664" y="6125938"/>
                  </a:lnTo>
                  <a:cubicBezTo>
                    <a:pt x="6127752" y="5591350"/>
                    <a:pt x="6795802" y="4548717"/>
                    <a:pt x="6795802" y="3350052"/>
                  </a:cubicBezTo>
                  <a:cubicBezTo>
                    <a:pt x="6795802" y="1606540"/>
                    <a:pt x="5382406" y="193144"/>
                    <a:pt x="3638894" y="193144"/>
                  </a:cubicBezTo>
                  <a:cubicBezTo>
                    <a:pt x="1895382" y="193144"/>
                    <a:pt x="481986" y="1606540"/>
                    <a:pt x="481986" y="3350052"/>
                  </a:cubicBezTo>
                  <a:cubicBezTo>
                    <a:pt x="481986" y="4548717"/>
                    <a:pt x="1150037" y="5591350"/>
                    <a:pt x="2134125" y="6125938"/>
                  </a:cubicBezTo>
                  <a:lnTo>
                    <a:pt x="2399672" y="6253859"/>
                  </a:lnTo>
                  <a:lnTo>
                    <a:pt x="0" y="625385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85912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051186" y="991261"/>
            <a:ext cx="5736976" cy="1394326"/>
          </a:xfrm>
        </p:spPr>
        <p:txBody>
          <a:bodyPr anchor="b">
            <a:normAutofit/>
          </a:bodyPr>
          <a:lstStyle/>
          <a:p>
            <a:pPr algn="ctr"/>
            <a:r>
              <a:rPr lang="en-US" sz="3600" b="1" dirty="0">
                <a:solidFill>
                  <a:schemeClr val="tx2"/>
                </a:solidFill>
              </a:rPr>
              <a:t>What is Career Development?</a:t>
            </a:r>
            <a:endParaRPr lang="en-US" sz="3600" dirty="0">
              <a:solidFill>
                <a:schemeClr val="tx2"/>
              </a:solidFill>
            </a:endParaRPr>
          </a:p>
        </p:txBody>
      </p:sp>
      <p:grpSp>
        <p:nvGrpSpPr>
          <p:cNvPr id="10" name="Group 9">
            <a:extLst>
              <a:ext uri="{FF2B5EF4-FFF2-40B4-BE49-F238E27FC236}">
                <a16:creationId xmlns:a16="http://schemas.microsoft.com/office/drawing/2014/main" id="{5C3921CD-DDE5-4B57-8FDF-B37ADE4EDA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1219" y="3985"/>
            <a:ext cx="9747620" cy="6858000"/>
            <a:chOff x="1318434" y="36937"/>
            <a:chExt cx="9747620" cy="6858000"/>
          </a:xfrm>
        </p:grpSpPr>
        <p:sp>
          <p:nvSpPr>
            <p:cNvPr id="11" name="Freeform: Shape 10">
              <a:extLst>
                <a:ext uri="{FF2B5EF4-FFF2-40B4-BE49-F238E27FC236}">
                  <a16:creationId xmlns:a16="http://schemas.microsoft.com/office/drawing/2014/main" id="{A4CBEDF6-7B5F-471F-AF99-301A23748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Shape 11">
              <a:extLst>
                <a:ext uri="{FF2B5EF4-FFF2-40B4-BE49-F238E27FC236}">
                  <a16:creationId xmlns:a16="http://schemas.microsoft.com/office/drawing/2014/main" id="{1D43DB10-4F84-47C2-8170-CB9EED8667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9F35C7A0-1526-4D97-BCD8-91B3576E3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009574A-38B7-43A8-A925-1FB54C6B1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EA3AAA50-DE22-4E5D-9064-A37786C590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3" name="Content Placeholder 2"/>
          <p:cNvSpPr>
            <a:spLocks noGrp="1"/>
          </p:cNvSpPr>
          <p:nvPr>
            <p:ph idx="1"/>
          </p:nvPr>
        </p:nvSpPr>
        <p:spPr>
          <a:xfrm>
            <a:off x="3046662" y="2979336"/>
            <a:ext cx="5719013" cy="3137107"/>
          </a:xfrm>
        </p:spPr>
        <p:txBody>
          <a:bodyPr anchor="t">
            <a:normAutofit/>
          </a:bodyPr>
          <a:lstStyle/>
          <a:p>
            <a:pPr>
              <a:lnSpc>
                <a:spcPct val="150000"/>
              </a:lnSpc>
              <a:buFont typeface="Wingdings" panose="05000000000000000000" pitchFamily="2" charset="2"/>
              <a:buChar char="v"/>
            </a:pPr>
            <a:r>
              <a:rPr lang="en-US" sz="2000" dirty="0">
                <a:solidFill>
                  <a:schemeClr val="tx2"/>
                </a:solidFill>
              </a:rPr>
              <a:t>It’s a lifelong process in which we become aware of, interested in, knowledgeable about, and skilled in a career. </a:t>
            </a:r>
            <a:endParaRPr lang="en-US"/>
          </a:p>
          <a:p>
            <a:pPr>
              <a:lnSpc>
                <a:spcPct val="150000"/>
              </a:lnSpc>
              <a:buFont typeface="Wingdings" panose="05000000000000000000" pitchFamily="2" charset="2"/>
              <a:buChar char="v"/>
            </a:pPr>
            <a:r>
              <a:rPr lang="en-US" sz="2000" dirty="0">
                <a:solidFill>
                  <a:schemeClr val="tx2"/>
                </a:solidFill>
              </a:rPr>
              <a:t>It’s a key part of human development as our identity forms and our life unfolds.</a:t>
            </a:r>
            <a:endParaRPr lang="en-US" sz="2000" dirty="0">
              <a:solidFill>
                <a:schemeClr val="tx2"/>
              </a:solidFill>
              <a:cs typeface="Calibri" panose="020F0502020204030204"/>
            </a:endParaRPr>
          </a:p>
        </p:txBody>
      </p:sp>
    </p:spTree>
    <p:extLst>
      <p:ext uri="{BB962C8B-B14F-4D97-AF65-F5344CB8AC3E}">
        <p14:creationId xmlns:p14="http://schemas.microsoft.com/office/powerpoint/2010/main" val="2684617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43467" y="321734"/>
            <a:ext cx="10905066" cy="1135737"/>
          </a:xfrm>
        </p:spPr>
        <p:txBody>
          <a:bodyPr>
            <a:normAutofit/>
          </a:bodyPr>
          <a:lstStyle/>
          <a:p>
            <a:r>
              <a:rPr lang="en-US" sz="3600" b="1" dirty="0"/>
              <a:t>Stages of Career Development</a:t>
            </a:r>
            <a:endParaRPr lang="en-US" sz="3600" dirty="0"/>
          </a:p>
        </p:txBody>
      </p:sp>
      <p:sp>
        <p:nvSpPr>
          <p:cNvPr id="12" name="Rectangle 11">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986571943"/>
              </p:ext>
            </p:extLst>
          </p:nvPr>
        </p:nvGraphicFramePr>
        <p:xfrm>
          <a:off x="643467" y="1782981"/>
          <a:ext cx="10905066" cy="43939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83856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440A548-C0D4-4418-940E-EDC2F1D9A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708B267-8CD2-4684-A57B-9F1070769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617740" y="802955"/>
            <a:ext cx="4766330" cy="1454051"/>
          </a:xfrm>
        </p:spPr>
        <p:txBody>
          <a:bodyPr>
            <a:normAutofit/>
          </a:bodyPr>
          <a:lstStyle/>
          <a:p>
            <a:r>
              <a:rPr lang="en-US" sz="3600" b="1">
                <a:solidFill>
                  <a:schemeClr val="tx2"/>
                </a:solidFill>
              </a:rPr>
              <a:t>Career Roadmap</a:t>
            </a:r>
            <a:endParaRPr lang="en-US" sz="3600">
              <a:solidFill>
                <a:schemeClr val="tx2"/>
              </a:solidFill>
            </a:endParaRPr>
          </a:p>
        </p:txBody>
      </p:sp>
      <p:grpSp>
        <p:nvGrpSpPr>
          <p:cNvPr id="14" name="Group 13">
            <a:extLst>
              <a:ext uri="{FF2B5EF4-FFF2-40B4-BE49-F238E27FC236}">
                <a16:creationId xmlns:a16="http://schemas.microsoft.com/office/drawing/2014/main" id="{41E5AB36-9328-47E9-95AD-E38AC1C0E1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369"/>
            <a:ext cx="6091008" cy="6858000"/>
            <a:chOff x="305" y="-369"/>
            <a:chExt cx="6091008" cy="6858000"/>
          </a:xfrm>
        </p:grpSpPr>
        <p:sp>
          <p:nvSpPr>
            <p:cNvPr id="15" name="Freeform: Shape 14">
              <a:extLst>
                <a:ext uri="{FF2B5EF4-FFF2-40B4-BE49-F238E27FC236}">
                  <a16:creationId xmlns:a16="http://schemas.microsoft.com/office/drawing/2014/main" id="{4532450F-A219-4BF5-88FA-A47084237C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57007" cy="6858000"/>
            </a:xfrm>
            <a:custGeom>
              <a:avLst/>
              <a:gdLst>
                <a:gd name="connsiteX0" fmla="*/ 1423825 w 6057007"/>
                <a:gd name="connsiteY0" fmla="*/ 0 h 6858000"/>
                <a:gd name="connsiteX1" fmla="*/ 4262456 w 6057007"/>
                <a:gd name="connsiteY1" fmla="*/ 0 h 6858000"/>
                <a:gd name="connsiteX2" fmla="*/ 4371584 w 6057007"/>
                <a:gd name="connsiteY2" fmla="*/ 79625 h 6858000"/>
                <a:gd name="connsiteX3" fmla="*/ 5400299 w 6057007"/>
                <a:gd name="connsiteY3" fmla="*/ 1779691 h 6858000"/>
                <a:gd name="connsiteX4" fmla="*/ 5961759 w 6057007"/>
                <a:gd name="connsiteY4" fmla="*/ 4554903 h 6858000"/>
                <a:gd name="connsiteX5" fmla="*/ 4326541 w 6057007"/>
                <a:gd name="connsiteY5" fmla="*/ 6729688 h 6858000"/>
                <a:gd name="connsiteX6" fmla="*/ 4109121 w 6057007"/>
                <a:gd name="connsiteY6" fmla="*/ 6858000 h 6858000"/>
                <a:gd name="connsiteX7" fmla="*/ 1145358 w 6057007"/>
                <a:gd name="connsiteY7" fmla="*/ 6858000 h 6858000"/>
                <a:gd name="connsiteX8" fmla="*/ 1143587 w 6057007"/>
                <a:gd name="connsiteY8" fmla="*/ 6856705 h 6858000"/>
                <a:gd name="connsiteX9" fmla="*/ 162579 w 6057007"/>
                <a:gd name="connsiteY9" fmla="*/ 6240990 h 6858000"/>
                <a:gd name="connsiteX10" fmla="*/ 0 w 6057007"/>
                <a:gd name="connsiteY10" fmla="*/ 6125553 h 6858000"/>
                <a:gd name="connsiteX11" fmla="*/ 0 w 6057007"/>
                <a:gd name="connsiteY11" fmla="*/ 4670879 h 6858000"/>
                <a:gd name="connsiteX12" fmla="*/ 38388 w 6057007"/>
                <a:gd name="connsiteY12" fmla="*/ 4778792 h 6858000"/>
                <a:gd name="connsiteX13" fmla="*/ 155449 w 6057007"/>
                <a:gd name="connsiteY13" fmla="*/ 5029879 h 6858000"/>
                <a:gd name="connsiteX14" fmla="*/ 411802 w 6057007"/>
                <a:gd name="connsiteY14" fmla="*/ 5399531 h 6858000"/>
                <a:gd name="connsiteX15" fmla="*/ 806388 w 6057007"/>
                <a:gd name="connsiteY15" fmla="*/ 5659633 h 6858000"/>
                <a:gd name="connsiteX16" fmla="*/ 1801512 w 6057007"/>
                <a:gd name="connsiteY16" fmla="*/ 6314010 h 6858000"/>
                <a:gd name="connsiteX17" fmla="*/ 2653483 w 6057007"/>
                <a:gd name="connsiteY17" fmla="*/ 6529898 h 6858000"/>
                <a:gd name="connsiteX18" fmla="*/ 3666486 w 6057007"/>
                <a:gd name="connsiteY18" fmla="*/ 6190615 h 6858000"/>
                <a:gd name="connsiteX19" fmla="*/ 4658657 w 6057007"/>
                <a:gd name="connsiteY19" fmla="*/ 5428179 h 6858000"/>
                <a:gd name="connsiteX20" fmla="*/ 5222967 w 6057007"/>
                <a:gd name="connsiteY20" fmla="*/ 4356944 h 6858000"/>
                <a:gd name="connsiteX21" fmla="*/ 4724795 w 6057007"/>
                <a:gd name="connsiteY21" fmla="*/ 2210416 h 6858000"/>
                <a:gd name="connsiteX22" fmla="*/ 4473185 w 6057007"/>
                <a:gd name="connsiteY22" fmla="*/ 1691554 h 6858000"/>
                <a:gd name="connsiteX23" fmla="*/ 4046677 w 6057007"/>
                <a:gd name="connsiteY23" fmla="*/ 911781 h 6858000"/>
                <a:gd name="connsiteX24" fmla="*/ 3555564 w 6057007"/>
                <a:gd name="connsiteY24" fmla="*/ 585888 h 6858000"/>
                <a:gd name="connsiteX25" fmla="*/ 2405914 w 6057007"/>
                <a:gd name="connsiteY25" fmla="*/ 536282 h 6858000"/>
                <a:gd name="connsiteX26" fmla="*/ 1345719 w 6057007"/>
                <a:gd name="connsiteY26" fmla="*/ 957619 h 6858000"/>
                <a:gd name="connsiteX27" fmla="*/ 73341 w 6057007"/>
                <a:gd name="connsiteY27" fmla="*/ 2571698 h 6858000"/>
                <a:gd name="connsiteX28" fmla="*/ 0 w 6057007"/>
                <a:gd name="connsiteY28" fmla="*/ 2803810 h 6858000"/>
                <a:gd name="connsiteX29" fmla="*/ 0 w 6057007"/>
                <a:gd name="connsiteY29" fmla="*/ 1147591 h 6858000"/>
                <a:gd name="connsiteX30" fmla="*/ 142706 w 6057007"/>
                <a:gd name="connsiteY30" fmla="*/ 968763 h 6858000"/>
                <a:gd name="connsiteX31" fmla="*/ 971831 w 6057007"/>
                <a:gd name="connsiteY31" fmla="*/ 249890 h 6858000"/>
                <a:gd name="connsiteX32" fmla="*/ 1288677 w 6057007"/>
                <a:gd name="connsiteY32" fmla="*/ 6583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57007" h="6858000">
                  <a:moveTo>
                    <a:pt x="1423825" y="0"/>
                  </a:moveTo>
                  <a:lnTo>
                    <a:pt x="4262456" y="0"/>
                  </a:lnTo>
                  <a:lnTo>
                    <a:pt x="4371584" y="79625"/>
                  </a:lnTo>
                  <a:cubicBezTo>
                    <a:pt x="4860533" y="476670"/>
                    <a:pt x="5063885" y="1132812"/>
                    <a:pt x="5400299" y="1779691"/>
                  </a:cubicBezTo>
                  <a:cubicBezTo>
                    <a:pt x="5848849" y="2642194"/>
                    <a:pt x="6244956" y="3497996"/>
                    <a:pt x="5961759" y="4554903"/>
                  </a:cubicBezTo>
                  <a:cubicBezTo>
                    <a:pt x="5691575" y="5563242"/>
                    <a:pt x="5092427" y="6238887"/>
                    <a:pt x="4326541" y="6729688"/>
                  </a:cubicBezTo>
                  <a:lnTo>
                    <a:pt x="4109121" y="6858000"/>
                  </a:lnTo>
                  <a:lnTo>
                    <a:pt x="1145358" y="6858000"/>
                  </a:lnTo>
                  <a:lnTo>
                    <a:pt x="1143587" y="6856705"/>
                  </a:lnTo>
                  <a:cubicBezTo>
                    <a:pt x="699546" y="6541440"/>
                    <a:pt x="399287" y="6392433"/>
                    <a:pt x="162579" y="6240990"/>
                  </a:cubicBezTo>
                  <a:lnTo>
                    <a:pt x="0" y="6125553"/>
                  </a:lnTo>
                  <a:lnTo>
                    <a:pt x="0" y="4670879"/>
                  </a:lnTo>
                  <a:lnTo>
                    <a:pt x="38388" y="4778792"/>
                  </a:lnTo>
                  <a:cubicBezTo>
                    <a:pt x="72793" y="4862402"/>
                    <a:pt x="111802" y="4945953"/>
                    <a:pt x="155449" y="5029879"/>
                  </a:cubicBezTo>
                  <a:cubicBezTo>
                    <a:pt x="273464" y="5256810"/>
                    <a:pt x="351295" y="5344113"/>
                    <a:pt x="411802" y="5399531"/>
                  </a:cubicBezTo>
                  <a:cubicBezTo>
                    <a:pt x="500065" y="5480405"/>
                    <a:pt x="628514" y="5555615"/>
                    <a:pt x="806388" y="5659633"/>
                  </a:cubicBezTo>
                  <a:cubicBezTo>
                    <a:pt x="1044358" y="5798926"/>
                    <a:pt x="1370396" y="5989780"/>
                    <a:pt x="1801512" y="6314010"/>
                  </a:cubicBezTo>
                  <a:cubicBezTo>
                    <a:pt x="2037213" y="6491324"/>
                    <a:pt x="2315885" y="6561958"/>
                    <a:pt x="2653483" y="6529898"/>
                  </a:cubicBezTo>
                  <a:cubicBezTo>
                    <a:pt x="2962383" y="6500529"/>
                    <a:pt x="3312661" y="6383221"/>
                    <a:pt x="3666486" y="6190615"/>
                  </a:cubicBezTo>
                  <a:cubicBezTo>
                    <a:pt x="4083218" y="5963697"/>
                    <a:pt x="4407642" y="5714350"/>
                    <a:pt x="4658657" y="5428179"/>
                  </a:cubicBezTo>
                  <a:cubicBezTo>
                    <a:pt x="4927319" y="5121947"/>
                    <a:pt x="5111907" y="4771422"/>
                    <a:pt x="5222967" y="4356944"/>
                  </a:cubicBezTo>
                  <a:cubicBezTo>
                    <a:pt x="5418167" y="3628447"/>
                    <a:pt x="5139747" y="3007703"/>
                    <a:pt x="4724795" y="2210416"/>
                  </a:cubicBezTo>
                  <a:cubicBezTo>
                    <a:pt x="4631776" y="2031551"/>
                    <a:pt x="4551122" y="1858737"/>
                    <a:pt x="4473185" y="1691554"/>
                  </a:cubicBezTo>
                  <a:cubicBezTo>
                    <a:pt x="4326842" y="1377756"/>
                    <a:pt x="4200559" y="1106810"/>
                    <a:pt x="4046677" y="911781"/>
                  </a:cubicBezTo>
                  <a:cubicBezTo>
                    <a:pt x="3910561" y="739097"/>
                    <a:pt x="3763658" y="641647"/>
                    <a:pt x="3555564" y="585888"/>
                  </a:cubicBezTo>
                  <a:cubicBezTo>
                    <a:pt x="3178534" y="484863"/>
                    <a:pt x="2791842" y="468166"/>
                    <a:pt x="2405914" y="536282"/>
                  </a:cubicBezTo>
                  <a:cubicBezTo>
                    <a:pt x="2032757" y="602054"/>
                    <a:pt x="1676044" y="743871"/>
                    <a:pt x="1345719" y="957619"/>
                  </a:cubicBezTo>
                  <a:cubicBezTo>
                    <a:pt x="762775" y="1334788"/>
                    <a:pt x="318714" y="1900690"/>
                    <a:pt x="73341" y="2571698"/>
                  </a:cubicBezTo>
                  <a:lnTo>
                    <a:pt x="0" y="2803810"/>
                  </a:lnTo>
                  <a:lnTo>
                    <a:pt x="0" y="1147591"/>
                  </a:lnTo>
                  <a:lnTo>
                    <a:pt x="142706" y="968763"/>
                  </a:lnTo>
                  <a:cubicBezTo>
                    <a:pt x="388539" y="688063"/>
                    <a:pt x="668237" y="446316"/>
                    <a:pt x="971831" y="249890"/>
                  </a:cubicBezTo>
                  <a:cubicBezTo>
                    <a:pt x="1074829" y="183240"/>
                    <a:pt x="1180574" y="121805"/>
                    <a:pt x="1288677" y="6583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035AC662-4000-411A-9E33-6A4B6C0FCB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91008" cy="6858000"/>
            </a:xfrm>
            <a:custGeom>
              <a:avLst/>
              <a:gdLst>
                <a:gd name="connsiteX0" fmla="*/ 0 w 6091008"/>
                <a:gd name="connsiteY0" fmla="*/ 5476844 h 6858000"/>
                <a:gd name="connsiteX1" fmla="*/ 15220 w 6091008"/>
                <a:gd name="connsiteY1" fmla="*/ 5501668 h 6858000"/>
                <a:gd name="connsiteX2" fmla="*/ 198940 w 6091008"/>
                <a:gd name="connsiteY2" fmla="*/ 5717964 h 6858000"/>
                <a:gd name="connsiteX3" fmla="*/ 251499 w 6091008"/>
                <a:gd name="connsiteY3" fmla="*/ 5763842 h 6858000"/>
                <a:gd name="connsiteX4" fmla="*/ 308460 w 6091008"/>
                <a:gd name="connsiteY4" fmla="*/ 5806337 h 6858000"/>
                <a:gd name="connsiteX5" fmla="*/ 368305 w 6091008"/>
                <a:gd name="connsiteY5" fmla="*/ 5847248 h 6858000"/>
                <a:gd name="connsiteX6" fmla="*/ 430451 w 6091008"/>
                <a:gd name="connsiteY6" fmla="*/ 5887305 h 6858000"/>
                <a:gd name="connsiteX7" fmla="*/ 975811 w 6091008"/>
                <a:gd name="connsiteY7" fmla="*/ 6205653 h 6858000"/>
                <a:gd name="connsiteX8" fmla="*/ 1510250 w 6091008"/>
                <a:gd name="connsiteY8" fmla="*/ 6575390 h 6858000"/>
                <a:gd name="connsiteX9" fmla="*/ 2002437 w 6091008"/>
                <a:gd name="connsiteY9" fmla="*/ 6825029 h 6858000"/>
                <a:gd name="connsiteX10" fmla="*/ 2137670 w 6091008"/>
                <a:gd name="connsiteY10" fmla="*/ 6856874 h 6858000"/>
                <a:gd name="connsiteX11" fmla="*/ 2145778 w 6091008"/>
                <a:gd name="connsiteY11" fmla="*/ 6858000 h 6858000"/>
                <a:gd name="connsiteX12" fmla="*/ 1098858 w 6091008"/>
                <a:gd name="connsiteY12" fmla="*/ 6858000 h 6858000"/>
                <a:gd name="connsiteX13" fmla="*/ 1004166 w 6091008"/>
                <a:gd name="connsiteY13" fmla="*/ 6786858 h 6858000"/>
                <a:gd name="connsiteX14" fmla="*/ 751974 w 6091008"/>
                <a:gd name="connsiteY14" fmla="*/ 6608169 h 6858000"/>
                <a:gd name="connsiteX15" fmla="*/ 623305 w 6091008"/>
                <a:gd name="connsiteY15" fmla="*/ 6522172 h 6858000"/>
                <a:gd name="connsiteX16" fmla="*/ 492346 w 6091008"/>
                <a:gd name="connsiteY16" fmla="*/ 6437477 h 6858000"/>
                <a:gd name="connsiteX17" fmla="*/ 358536 w 6091008"/>
                <a:gd name="connsiteY17" fmla="*/ 6352312 h 6858000"/>
                <a:gd name="connsiteX18" fmla="*/ 290710 w 6091008"/>
                <a:gd name="connsiteY18" fmla="*/ 6308820 h 6858000"/>
                <a:gd name="connsiteX19" fmla="*/ 221792 w 6091008"/>
                <a:gd name="connsiteY19" fmla="*/ 6263122 h 6858000"/>
                <a:gd name="connsiteX20" fmla="*/ 152460 w 6091008"/>
                <a:gd name="connsiteY20" fmla="*/ 6215106 h 6858000"/>
                <a:gd name="connsiteX21" fmla="*/ 83055 w 6091008"/>
                <a:gd name="connsiteY21" fmla="*/ 6163978 h 6858000"/>
                <a:gd name="connsiteX22" fmla="*/ 14161 w 6091008"/>
                <a:gd name="connsiteY22" fmla="*/ 6109014 h 6858000"/>
                <a:gd name="connsiteX23" fmla="*/ 0 w 6091008"/>
                <a:gd name="connsiteY23" fmla="*/ 6096195 h 6858000"/>
                <a:gd name="connsiteX24" fmla="*/ 3707444 w 6091008"/>
                <a:gd name="connsiteY24" fmla="*/ 0 h 6858000"/>
                <a:gd name="connsiteX25" fmla="*/ 4265528 w 6091008"/>
                <a:gd name="connsiteY25" fmla="*/ 0 h 6858000"/>
                <a:gd name="connsiteX26" fmla="*/ 4291472 w 6091008"/>
                <a:gd name="connsiteY26" fmla="*/ 15596 h 6858000"/>
                <a:gd name="connsiteX27" fmla="*/ 4431124 w 6091008"/>
                <a:gd name="connsiteY27" fmla="*/ 119052 h 6858000"/>
                <a:gd name="connsiteX28" fmla="*/ 4899570 w 6091008"/>
                <a:gd name="connsiteY28" fmla="*/ 643769 h 6858000"/>
                <a:gd name="connsiteX29" fmla="*/ 5247925 w 6091008"/>
                <a:gd name="connsiteY29" fmla="*/ 1232134 h 6858000"/>
                <a:gd name="connsiteX30" fmla="*/ 5401234 w 6091008"/>
                <a:gd name="connsiteY30" fmla="*/ 1518442 h 6858000"/>
                <a:gd name="connsiteX31" fmla="*/ 5480921 w 6091008"/>
                <a:gd name="connsiteY31" fmla="*/ 1662114 h 6858000"/>
                <a:gd name="connsiteX32" fmla="*/ 5561804 w 6091008"/>
                <a:gd name="connsiteY32" fmla="*/ 1812436 h 6858000"/>
                <a:gd name="connsiteX33" fmla="*/ 5855037 w 6091008"/>
                <a:gd name="connsiteY33" fmla="*/ 2457716 h 6858000"/>
                <a:gd name="connsiteX34" fmla="*/ 6052254 w 6091008"/>
                <a:gd name="connsiteY34" fmla="*/ 3193699 h 6858000"/>
                <a:gd name="connsiteX35" fmla="*/ 6073151 w 6091008"/>
                <a:gd name="connsiteY35" fmla="*/ 4004612 h 6858000"/>
                <a:gd name="connsiteX36" fmla="*/ 6067309 w 6091008"/>
                <a:gd name="connsiteY36" fmla="*/ 4055890 h 6858000"/>
                <a:gd name="connsiteX37" fmla="*/ 6059979 w 6091008"/>
                <a:gd name="connsiteY37" fmla="*/ 4106917 h 6858000"/>
                <a:gd name="connsiteX38" fmla="*/ 6052371 w 6091008"/>
                <a:gd name="connsiteY38" fmla="*/ 4158016 h 6858000"/>
                <a:gd name="connsiteX39" fmla="*/ 6043434 w 6091008"/>
                <a:gd name="connsiteY39" fmla="*/ 4208759 h 6858000"/>
                <a:gd name="connsiteX40" fmla="*/ 6023229 w 6091008"/>
                <a:gd name="connsiteY40" fmla="*/ 4309769 h 6858000"/>
                <a:gd name="connsiteX41" fmla="*/ 5999922 w 6091008"/>
                <a:gd name="connsiteY41" fmla="*/ 4409799 h 6858000"/>
                <a:gd name="connsiteX42" fmla="*/ 5987157 w 6091008"/>
                <a:gd name="connsiteY42" fmla="*/ 4459369 h 6858000"/>
                <a:gd name="connsiteX43" fmla="*/ 5973731 w 6091008"/>
                <a:gd name="connsiteY43" fmla="*/ 4508027 h 6858000"/>
                <a:gd name="connsiteX44" fmla="*/ 5944653 w 6091008"/>
                <a:gd name="connsiteY44" fmla="*/ 4602538 h 6858000"/>
                <a:gd name="connsiteX45" fmla="*/ 5915334 w 6091008"/>
                <a:gd name="connsiteY45" fmla="*/ 4696982 h 6858000"/>
                <a:gd name="connsiteX46" fmla="*/ 5881786 w 6091008"/>
                <a:gd name="connsiteY46" fmla="*/ 4790295 h 6858000"/>
                <a:gd name="connsiteX47" fmla="*/ 5539609 w 6091008"/>
                <a:gd name="connsiteY47" fmla="*/ 5504511 h 6858000"/>
                <a:gd name="connsiteX48" fmla="*/ 5432400 w 6091008"/>
                <a:gd name="connsiteY48" fmla="*/ 5669348 h 6858000"/>
                <a:gd name="connsiteX49" fmla="*/ 5404330 w 6091008"/>
                <a:gd name="connsiteY49" fmla="*/ 5709372 h 6858000"/>
                <a:gd name="connsiteX50" fmla="*/ 5375525 w 6091008"/>
                <a:gd name="connsiteY50" fmla="*/ 5748757 h 6858000"/>
                <a:gd name="connsiteX51" fmla="*/ 5317831 w 6091008"/>
                <a:gd name="connsiteY51" fmla="*/ 5827355 h 6858000"/>
                <a:gd name="connsiteX52" fmla="*/ 5288208 w 6091008"/>
                <a:gd name="connsiteY52" fmla="*/ 5865932 h 6858000"/>
                <a:gd name="connsiteX53" fmla="*/ 5273251 w 6091008"/>
                <a:gd name="connsiteY53" fmla="*/ 5885035 h 6858000"/>
                <a:gd name="connsiteX54" fmla="*/ 5256656 w 6091008"/>
                <a:gd name="connsiteY54" fmla="*/ 5902520 h 6858000"/>
                <a:gd name="connsiteX55" fmla="*/ 5189858 w 6091008"/>
                <a:gd name="connsiteY55" fmla="*/ 5971616 h 6858000"/>
                <a:gd name="connsiteX56" fmla="*/ 5156287 w 6091008"/>
                <a:gd name="connsiteY56" fmla="*/ 6005600 h 6858000"/>
                <a:gd name="connsiteX57" fmla="*/ 5121598 w 6091008"/>
                <a:gd name="connsiteY57" fmla="*/ 6037962 h 6858000"/>
                <a:gd name="connsiteX58" fmla="*/ 5051798 w 6091008"/>
                <a:gd name="connsiteY58" fmla="*/ 6101838 h 6858000"/>
                <a:gd name="connsiteX59" fmla="*/ 4463594 w 6091008"/>
                <a:gd name="connsiteY59" fmla="*/ 6532280 h 6858000"/>
                <a:gd name="connsiteX60" fmla="*/ 4388637 w 6091008"/>
                <a:gd name="connsiteY60" fmla="*/ 6579169 h 6858000"/>
                <a:gd name="connsiteX61" fmla="*/ 4312856 w 6091008"/>
                <a:gd name="connsiteY61" fmla="*/ 6623337 h 6858000"/>
                <a:gd name="connsiteX62" fmla="*/ 4237558 w 6091008"/>
                <a:gd name="connsiteY62" fmla="*/ 6667632 h 6858000"/>
                <a:gd name="connsiteX63" fmla="*/ 4161774 w 6091008"/>
                <a:gd name="connsiteY63" fmla="*/ 6709883 h 6858000"/>
                <a:gd name="connsiteX64" fmla="*/ 4010448 w 6091008"/>
                <a:gd name="connsiteY64" fmla="*/ 6792981 h 6858000"/>
                <a:gd name="connsiteX65" fmla="*/ 3935163 w 6091008"/>
                <a:gd name="connsiteY65" fmla="*/ 6834338 h 6858000"/>
                <a:gd name="connsiteX66" fmla="*/ 3892887 w 6091008"/>
                <a:gd name="connsiteY66" fmla="*/ 6858000 h 6858000"/>
                <a:gd name="connsiteX67" fmla="*/ 2743942 w 6091008"/>
                <a:gd name="connsiteY67" fmla="*/ 6858000 h 6858000"/>
                <a:gd name="connsiteX68" fmla="*/ 2852577 w 6091008"/>
                <a:gd name="connsiteY68" fmla="*/ 6838910 h 6858000"/>
                <a:gd name="connsiteX69" fmla="*/ 3143255 w 6091008"/>
                <a:gd name="connsiteY69" fmla="*/ 6759775 h 6858000"/>
                <a:gd name="connsiteX70" fmla="*/ 3430899 w 6091008"/>
                <a:gd name="connsiteY70" fmla="*/ 6650056 h 6858000"/>
                <a:gd name="connsiteX71" fmla="*/ 3713289 w 6091008"/>
                <a:gd name="connsiteY71" fmla="*/ 6514054 h 6858000"/>
                <a:gd name="connsiteX72" fmla="*/ 3981228 w 6091008"/>
                <a:gd name="connsiteY72" fmla="*/ 6334878 h 6858000"/>
                <a:gd name="connsiteX73" fmla="*/ 4107885 w 6091008"/>
                <a:gd name="connsiteY73" fmla="*/ 6233689 h 6858000"/>
                <a:gd name="connsiteX74" fmla="*/ 4169795 w 6091008"/>
                <a:gd name="connsiteY74" fmla="*/ 6181389 h 6858000"/>
                <a:gd name="connsiteX75" fmla="*/ 4229189 w 6091008"/>
                <a:gd name="connsiteY75" fmla="*/ 6125914 h 6858000"/>
                <a:gd name="connsiteX76" fmla="*/ 4652064 w 6091008"/>
                <a:gd name="connsiteY76" fmla="*/ 5641457 h 6858000"/>
                <a:gd name="connsiteX77" fmla="*/ 4697555 w 6091008"/>
                <a:gd name="connsiteY77" fmla="*/ 5576516 h 6858000"/>
                <a:gd name="connsiteX78" fmla="*/ 4720492 w 6091008"/>
                <a:gd name="connsiteY78" fmla="*/ 5544537 h 6858000"/>
                <a:gd name="connsiteX79" fmla="*/ 4741922 w 6091008"/>
                <a:gd name="connsiteY79" fmla="*/ 5511420 h 6858000"/>
                <a:gd name="connsiteX80" fmla="*/ 4784179 w 6091008"/>
                <a:gd name="connsiteY80" fmla="*/ 5445022 h 6858000"/>
                <a:gd name="connsiteX81" fmla="*/ 4794796 w 6091008"/>
                <a:gd name="connsiteY81" fmla="*/ 5428584 h 6858000"/>
                <a:gd name="connsiteX82" fmla="*/ 4807173 w 6091008"/>
                <a:gd name="connsiteY82" fmla="*/ 5413795 h 6858000"/>
                <a:gd name="connsiteX83" fmla="*/ 4830010 w 6091008"/>
                <a:gd name="connsiteY83" fmla="*/ 5382674 h 6858000"/>
                <a:gd name="connsiteX84" fmla="*/ 4874298 w 6091008"/>
                <a:gd name="connsiteY84" fmla="*/ 5319323 h 6858000"/>
                <a:gd name="connsiteX85" fmla="*/ 4896484 w 6091008"/>
                <a:gd name="connsiteY85" fmla="*/ 5287734 h 6858000"/>
                <a:gd name="connsiteX86" fmla="*/ 4918019 w 6091008"/>
                <a:gd name="connsiteY86" fmla="*/ 5255673 h 6858000"/>
                <a:gd name="connsiteX87" fmla="*/ 4999238 w 6091008"/>
                <a:gd name="connsiteY87" fmla="*/ 5124058 h 6858000"/>
                <a:gd name="connsiteX88" fmla="*/ 5251271 w 6091008"/>
                <a:gd name="connsiteY88" fmla="*/ 4554965 h 6858000"/>
                <a:gd name="connsiteX89" fmla="*/ 5276136 w 6091008"/>
                <a:gd name="connsiteY89" fmla="*/ 4480521 h 6858000"/>
                <a:gd name="connsiteX90" fmla="*/ 5297442 w 6091008"/>
                <a:gd name="connsiteY90" fmla="*/ 4404389 h 6858000"/>
                <a:gd name="connsiteX91" fmla="*/ 5318953 w 6091008"/>
                <a:gd name="connsiteY91" fmla="*/ 4328458 h 6858000"/>
                <a:gd name="connsiteX92" fmla="*/ 5328684 w 6091008"/>
                <a:gd name="connsiteY92" fmla="*/ 4291175 h 6858000"/>
                <a:gd name="connsiteX93" fmla="*/ 5337470 w 6091008"/>
                <a:gd name="connsiteY93" fmla="*/ 4254522 h 6858000"/>
                <a:gd name="connsiteX94" fmla="*/ 5353277 w 6091008"/>
                <a:gd name="connsiteY94" fmla="*/ 4181038 h 6858000"/>
                <a:gd name="connsiteX95" fmla="*/ 5366762 w 6091008"/>
                <a:gd name="connsiteY95" fmla="*/ 4107520 h 6858000"/>
                <a:gd name="connsiteX96" fmla="*/ 5373105 w 6091008"/>
                <a:gd name="connsiteY96" fmla="*/ 4070802 h 6858000"/>
                <a:gd name="connsiteX97" fmla="*/ 5378288 w 6091008"/>
                <a:gd name="connsiteY97" fmla="*/ 4034066 h 6858000"/>
                <a:gd name="connsiteX98" fmla="*/ 5383471 w 6091008"/>
                <a:gd name="connsiteY98" fmla="*/ 3997331 h 6858000"/>
                <a:gd name="connsiteX99" fmla="*/ 5387373 w 6091008"/>
                <a:gd name="connsiteY99" fmla="*/ 3960547 h 6858000"/>
                <a:gd name="connsiteX100" fmla="*/ 5375699 w 6091008"/>
                <a:gd name="connsiteY100" fmla="*/ 3369810 h 6858000"/>
                <a:gd name="connsiteX101" fmla="*/ 5225695 w 6091008"/>
                <a:gd name="connsiteY101" fmla="*/ 2777923 h 6858000"/>
                <a:gd name="connsiteX102" fmla="*/ 4989893 w 6091008"/>
                <a:gd name="connsiteY102" fmla="*/ 2181595 h 6858000"/>
                <a:gd name="connsiteX103" fmla="*/ 4856777 w 6091008"/>
                <a:gd name="connsiteY103" fmla="*/ 1872581 h 6858000"/>
                <a:gd name="connsiteX104" fmla="*/ 4729367 w 6091008"/>
                <a:gd name="connsiteY104" fmla="*/ 1547581 h 6858000"/>
                <a:gd name="connsiteX105" fmla="*/ 4510575 w 6091008"/>
                <a:gd name="connsiteY105" fmla="*/ 917244 h 6858000"/>
                <a:gd name="connsiteX106" fmla="*/ 4387446 w 6091008"/>
                <a:gd name="connsiteY106" fmla="*/ 626512 h 6858000"/>
                <a:gd name="connsiteX107" fmla="*/ 4227716 w 6091008"/>
                <a:gd name="connsiteY107" fmla="*/ 368510 h 6858000"/>
                <a:gd name="connsiteX108" fmla="*/ 4017774 w 6091008"/>
                <a:gd name="connsiteY108" fmla="*/ 161674 h 6858000"/>
                <a:gd name="connsiteX109" fmla="*/ 3761542 w 6091008"/>
                <a:gd name="connsiteY109" fmla="*/ 19860 h 6858000"/>
                <a:gd name="connsiteX110" fmla="*/ 3727185 w 6091008"/>
                <a:gd name="connsiteY110" fmla="*/ 6533 h 6858000"/>
                <a:gd name="connsiteX111" fmla="*/ 1325680 w 6091008"/>
                <a:gd name="connsiteY111" fmla="*/ 0 h 6858000"/>
                <a:gd name="connsiteX112" fmla="*/ 2347354 w 6091008"/>
                <a:gd name="connsiteY112" fmla="*/ 0 h 6858000"/>
                <a:gd name="connsiteX113" fmla="*/ 2262734 w 6091008"/>
                <a:gd name="connsiteY113" fmla="*/ 20581 h 6858000"/>
                <a:gd name="connsiteX114" fmla="*/ 1969830 w 6091008"/>
                <a:gd name="connsiteY114" fmla="*/ 118108 h 6858000"/>
                <a:gd name="connsiteX115" fmla="*/ 1897367 w 6091008"/>
                <a:gd name="connsiteY115" fmla="*/ 145059 h 6858000"/>
                <a:gd name="connsiteX116" fmla="*/ 1825860 w 6091008"/>
                <a:gd name="connsiteY116" fmla="*/ 175210 h 6858000"/>
                <a:gd name="connsiteX117" fmla="*/ 1754258 w 6091008"/>
                <a:gd name="connsiteY117" fmla="*/ 204746 h 6858000"/>
                <a:gd name="connsiteX118" fmla="*/ 1683442 w 6091008"/>
                <a:gd name="connsiteY118" fmla="*/ 237143 h 6858000"/>
                <a:gd name="connsiteX119" fmla="*/ 1612330 w 6091008"/>
                <a:gd name="connsiteY119" fmla="*/ 268724 h 6858000"/>
                <a:gd name="connsiteX120" fmla="*/ 1542244 w 6091008"/>
                <a:gd name="connsiteY120" fmla="*/ 303229 h 6858000"/>
                <a:gd name="connsiteX121" fmla="*/ 1471990 w 6091008"/>
                <a:gd name="connsiteY121" fmla="*/ 337395 h 6858000"/>
                <a:gd name="connsiteX122" fmla="*/ 1402813 w 6091008"/>
                <a:gd name="connsiteY122" fmla="*/ 374794 h 6858000"/>
                <a:gd name="connsiteX123" fmla="*/ 1333886 w 6091008"/>
                <a:gd name="connsiteY123" fmla="*/ 412702 h 6858000"/>
                <a:gd name="connsiteX124" fmla="*/ 1266278 w 6091008"/>
                <a:gd name="connsiteY124" fmla="*/ 453907 h 6858000"/>
                <a:gd name="connsiteX125" fmla="*/ 1199136 w 6091008"/>
                <a:gd name="connsiteY125" fmla="*/ 496266 h 6858000"/>
                <a:gd name="connsiteX126" fmla="*/ 1182302 w 6091008"/>
                <a:gd name="connsiteY126" fmla="*/ 506917 h 6858000"/>
                <a:gd name="connsiteX127" fmla="*/ 1166009 w 6091008"/>
                <a:gd name="connsiteY127" fmla="*/ 518449 h 6858000"/>
                <a:gd name="connsiteX128" fmla="*/ 1133302 w 6091008"/>
                <a:gd name="connsiteY128" fmla="*/ 541479 h 6858000"/>
                <a:gd name="connsiteX129" fmla="*/ 1067923 w 6091008"/>
                <a:gd name="connsiteY129" fmla="*/ 587403 h 6858000"/>
                <a:gd name="connsiteX130" fmla="*/ 1051509 w 6091008"/>
                <a:gd name="connsiteY130" fmla="*/ 598902 h 6858000"/>
                <a:gd name="connsiteX131" fmla="*/ 1035673 w 6091008"/>
                <a:gd name="connsiteY131" fmla="*/ 611145 h 6858000"/>
                <a:gd name="connsiteX132" fmla="*/ 1003878 w 6091008"/>
                <a:gd name="connsiteY132" fmla="*/ 635598 h 6858000"/>
                <a:gd name="connsiteX133" fmla="*/ 877673 w 6091008"/>
                <a:gd name="connsiteY133" fmla="*/ 735582 h 6858000"/>
                <a:gd name="connsiteX134" fmla="*/ 417533 w 6091008"/>
                <a:gd name="connsiteY134" fmla="*/ 1198720 h 6858000"/>
                <a:gd name="connsiteX135" fmla="*/ 54935 w 6091008"/>
                <a:gd name="connsiteY135" fmla="*/ 1756293 h 6858000"/>
                <a:gd name="connsiteX136" fmla="*/ 17844 w 6091008"/>
                <a:gd name="connsiteY136" fmla="*/ 1831433 h 6858000"/>
                <a:gd name="connsiteX137" fmla="*/ 0 w 6091008"/>
                <a:gd name="connsiteY137" fmla="*/ 1869131 h 6858000"/>
                <a:gd name="connsiteX138" fmla="*/ 0 w 6091008"/>
                <a:gd name="connsiteY138" fmla="*/ 1198550 h 6858000"/>
                <a:gd name="connsiteX139" fmla="*/ 185957 w 6091008"/>
                <a:gd name="connsiteY139" fmla="*/ 961506 h 6858000"/>
                <a:gd name="connsiteX140" fmla="*/ 689746 w 6091008"/>
                <a:gd name="connsiteY140" fmla="*/ 447064 h 6858000"/>
                <a:gd name="connsiteX141" fmla="*/ 827126 w 6091008"/>
                <a:gd name="connsiteY141" fmla="*/ 333881 h 6858000"/>
                <a:gd name="connsiteX142" fmla="*/ 968997 w 6091008"/>
                <a:gd name="connsiteY142" fmla="*/ 228085 h 6858000"/>
                <a:gd name="connsiteX143" fmla="*/ 1004883 w 6091008"/>
                <a:gd name="connsiteY143" fmla="*/ 202373 h 6858000"/>
                <a:gd name="connsiteX144" fmla="*/ 1022826 w 6091008"/>
                <a:gd name="connsiteY144" fmla="*/ 189517 h 6858000"/>
                <a:gd name="connsiteX145" fmla="*/ 1041187 w 6091008"/>
                <a:gd name="connsiteY145" fmla="*/ 177509 h 6858000"/>
                <a:gd name="connsiteX146" fmla="*/ 1114760 w 6091008"/>
                <a:gd name="connsiteY146" fmla="*/ 129512 h 6858000"/>
                <a:gd name="connsiteX147" fmla="*/ 1188498 w 6091008"/>
                <a:gd name="connsiteY147" fmla="*/ 81854 h 6858000"/>
                <a:gd name="connsiteX148" fmla="*/ 1263461 w 6091008"/>
                <a:gd name="connsiteY148" fmla="*/ 368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91008" h="6858000">
                  <a:moveTo>
                    <a:pt x="0" y="5476844"/>
                  </a:moveTo>
                  <a:lnTo>
                    <a:pt x="15220" y="5501668"/>
                  </a:lnTo>
                  <a:cubicBezTo>
                    <a:pt x="69097" y="5585141"/>
                    <a:pt x="130925" y="5654403"/>
                    <a:pt x="198940" y="5717964"/>
                  </a:cubicBezTo>
                  <a:lnTo>
                    <a:pt x="251499" y="5763842"/>
                  </a:lnTo>
                  <a:lnTo>
                    <a:pt x="308460" y="5806337"/>
                  </a:lnTo>
                  <a:cubicBezTo>
                    <a:pt x="326685" y="5820934"/>
                    <a:pt x="348384" y="5833667"/>
                    <a:pt x="368305" y="5847248"/>
                  </a:cubicBezTo>
                  <a:cubicBezTo>
                    <a:pt x="388782" y="5860683"/>
                    <a:pt x="408424" y="5874336"/>
                    <a:pt x="430451" y="5887305"/>
                  </a:cubicBezTo>
                  <a:cubicBezTo>
                    <a:pt x="601703" y="5991186"/>
                    <a:pt x="792871" y="6091279"/>
                    <a:pt x="975811" y="6205653"/>
                  </a:cubicBezTo>
                  <a:cubicBezTo>
                    <a:pt x="1159565" y="6318920"/>
                    <a:pt x="1337666" y="6443625"/>
                    <a:pt x="1510250" y="6575390"/>
                  </a:cubicBezTo>
                  <a:cubicBezTo>
                    <a:pt x="1658997" y="6690317"/>
                    <a:pt x="1824862" y="6774210"/>
                    <a:pt x="2002437" y="6825029"/>
                  </a:cubicBezTo>
                  <a:cubicBezTo>
                    <a:pt x="2046812" y="6837803"/>
                    <a:pt x="2091936" y="6848385"/>
                    <a:pt x="2137670" y="6856874"/>
                  </a:cubicBezTo>
                  <a:lnTo>
                    <a:pt x="2145778" y="6858000"/>
                  </a:lnTo>
                  <a:lnTo>
                    <a:pt x="1098858" y="6858000"/>
                  </a:lnTo>
                  <a:lnTo>
                    <a:pt x="1004166" y="6786858"/>
                  </a:lnTo>
                  <a:cubicBezTo>
                    <a:pt x="920997" y="6725805"/>
                    <a:pt x="837118" y="6666016"/>
                    <a:pt x="751974" y="6608169"/>
                  </a:cubicBezTo>
                  <a:lnTo>
                    <a:pt x="623305" y="6522172"/>
                  </a:lnTo>
                  <a:lnTo>
                    <a:pt x="492346" y="6437477"/>
                  </a:lnTo>
                  <a:lnTo>
                    <a:pt x="358536" y="6352312"/>
                  </a:lnTo>
                  <a:lnTo>
                    <a:pt x="290710" y="6308820"/>
                  </a:lnTo>
                  <a:lnTo>
                    <a:pt x="221792" y="6263122"/>
                  </a:lnTo>
                  <a:cubicBezTo>
                    <a:pt x="198889" y="6248595"/>
                    <a:pt x="175526" y="6231442"/>
                    <a:pt x="152460" y="6215106"/>
                  </a:cubicBezTo>
                  <a:cubicBezTo>
                    <a:pt x="129301" y="6198154"/>
                    <a:pt x="105988" y="6183223"/>
                    <a:pt x="83055" y="6163978"/>
                  </a:cubicBezTo>
                  <a:lnTo>
                    <a:pt x="14161" y="6109014"/>
                  </a:lnTo>
                  <a:lnTo>
                    <a:pt x="0" y="6096195"/>
                  </a:lnTo>
                  <a:close/>
                  <a:moveTo>
                    <a:pt x="3707444" y="0"/>
                  </a:moveTo>
                  <a:lnTo>
                    <a:pt x="4265528" y="0"/>
                  </a:lnTo>
                  <a:lnTo>
                    <a:pt x="4291472" y="15596"/>
                  </a:lnTo>
                  <a:cubicBezTo>
                    <a:pt x="4339292" y="47637"/>
                    <a:pt x="4385917" y="82210"/>
                    <a:pt x="4431124" y="119052"/>
                  </a:cubicBezTo>
                  <a:cubicBezTo>
                    <a:pt x="4612085" y="266897"/>
                    <a:pt x="4766658" y="451392"/>
                    <a:pt x="4899570" y="643769"/>
                  </a:cubicBezTo>
                  <a:cubicBezTo>
                    <a:pt x="5032421" y="836866"/>
                    <a:pt x="5144168" y="1037706"/>
                    <a:pt x="5247925" y="1232134"/>
                  </a:cubicBezTo>
                  <a:cubicBezTo>
                    <a:pt x="5299886" y="1329516"/>
                    <a:pt x="5349860" y="1425631"/>
                    <a:pt x="5401234" y="1518442"/>
                  </a:cubicBezTo>
                  <a:lnTo>
                    <a:pt x="5480921" y="1662114"/>
                  </a:lnTo>
                  <a:cubicBezTo>
                    <a:pt x="5508162" y="1711659"/>
                    <a:pt x="5535098" y="1761858"/>
                    <a:pt x="5561804" y="1812436"/>
                  </a:cubicBezTo>
                  <a:cubicBezTo>
                    <a:pt x="5668394" y="2015131"/>
                    <a:pt x="5769309" y="2228374"/>
                    <a:pt x="5855037" y="2457716"/>
                  </a:cubicBezTo>
                  <a:cubicBezTo>
                    <a:pt x="5940757" y="2686612"/>
                    <a:pt x="6011031" y="2932566"/>
                    <a:pt x="6052254" y="3193699"/>
                  </a:cubicBezTo>
                  <a:cubicBezTo>
                    <a:pt x="6093625" y="3454283"/>
                    <a:pt x="6103924" y="3730828"/>
                    <a:pt x="6073151" y="4004612"/>
                  </a:cubicBezTo>
                  <a:lnTo>
                    <a:pt x="6067309" y="4055890"/>
                  </a:lnTo>
                  <a:cubicBezTo>
                    <a:pt x="6065066" y="4072953"/>
                    <a:pt x="6062462" y="4089919"/>
                    <a:pt x="6059979" y="4106917"/>
                  </a:cubicBezTo>
                  <a:lnTo>
                    <a:pt x="6052371" y="4158016"/>
                  </a:lnTo>
                  <a:cubicBezTo>
                    <a:pt x="6049766" y="4174982"/>
                    <a:pt x="6046401" y="4191890"/>
                    <a:pt x="6043434" y="4208759"/>
                  </a:cubicBezTo>
                  <a:cubicBezTo>
                    <a:pt x="6037102" y="4242536"/>
                    <a:pt x="6031011" y="4276380"/>
                    <a:pt x="6023229" y="4309769"/>
                  </a:cubicBezTo>
                  <a:cubicBezTo>
                    <a:pt x="6015690" y="4343223"/>
                    <a:pt x="6008874" y="4376870"/>
                    <a:pt x="5999922" y="4409799"/>
                  </a:cubicBezTo>
                  <a:lnTo>
                    <a:pt x="5987157" y="4459369"/>
                  </a:lnTo>
                  <a:cubicBezTo>
                    <a:pt x="5982945" y="4476053"/>
                    <a:pt x="5978687" y="4492427"/>
                    <a:pt x="5973731" y="4508027"/>
                  </a:cubicBezTo>
                  <a:lnTo>
                    <a:pt x="5944653" y="4602538"/>
                  </a:lnTo>
                  <a:lnTo>
                    <a:pt x="5915334" y="4696982"/>
                  </a:lnTo>
                  <a:cubicBezTo>
                    <a:pt x="5905346" y="4728457"/>
                    <a:pt x="5892944" y="4759283"/>
                    <a:pt x="5881786" y="4790295"/>
                  </a:cubicBezTo>
                  <a:cubicBezTo>
                    <a:pt x="5791737" y="5038923"/>
                    <a:pt x="5677271" y="5280123"/>
                    <a:pt x="5539609" y="5504511"/>
                  </a:cubicBezTo>
                  <a:lnTo>
                    <a:pt x="5432400" y="5669348"/>
                  </a:lnTo>
                  <a:cubicBezTo>
                    <a:pt x="5423763" y="5683225"/>
                    <a:pt x="5413823" y="5696165"/>
                    <a:pt x="5404330" y="5709372"/>
                  </a:cubicBezTo>
                  <a:lnTo>
                    <a:pt x="5375525" y="5748757"/>
                  </a:lnTo>
                  <a:lnTo>
                    <a:pt x="5317831" y="5827355"/>
                  </a:lnTo>
                  <a:cubicBezTo>
                    <a:pt x="5308217" y="5840529"/>
                    <a:pt x="5298639" y="5853567"/>
                    <a:pt x="5288208" y="5865932"/>
                  </a:cubicBezTo>
                  <a:cubicBezTo>
                    <a:pt x="5283153" y="5872232"/>
                    <a:pt x="5278509" y="5878936"/>
                    <a:pt x="5273251" y="5885035"/>
                  </a:cubicBezTo>
                  <a:cubicBezTo>
                    <a:pt x="5267908" y="5890963"/>
                    <a:pt x="5262120" y="5896624"/>
                    <a:pt x="5256656" y="5902520"/>
                  </a:cubicBezTo>
                  <a:lnTo>
                    <a:pt x="5189858" y="5971616"/>
                  </a:lnTo>
                  <a:cubicBezTo>
                    <a:pt x="5178681" y="5982899"/>
                    <a:pt x="5167959" y="5994892"/>
                    <a:pt x="5156287" y="6005600"/>
                  </a:cubicBezTo>
                  <a:lnTo>
                    <a:pt x="5121598" y="6037962"/>
                  </a:lnTo>
                  <a:lnTo>
                    <a:pt x="5051798" y="6101838"/>
                  </a:lnTo>
                  <a:cubicBezTo>
                    <a:pt x="4864110" y="6268956"/>
                    <a:pt x="4663874" y="6407541"/>
                    <a:pt x="4463594" y="6532280"/>
                  </a:cubicBezTo>
                  <a:cubicBezTo>
                    <a:pt x="4438472" y="6547774"/>
                    <a:pt x="4413434" y="6563439"/>
                    <a:pt x="4388637" y="6579169"/>
                  </a:cubicBezTo>
                  <a:lnTo>
                    <a:pt x="4312856" y="6623337"/>
                  </a:lnTo>
                  <a:lnTo>
                    <a:pt x="4237558" y="6667632"/>
                  </a:lnTo>
                  <a:cubicBezTo>
                    <a:pt x="4212548" y="6682715"/>
                    <a:pt x="4186842" y="6695553"/>
                    <a:pt x="4161774" y="6709883"/>
                  </a:cubicBezTo>
                  <a:cubicBezTo>
                    <a:pt x="4111167" y="6737392"/>
                    <a:pt x="4061123" y="6766670"/>
                    <a:pt x="4010448" y="6792981"/>
                  </a:cubicBezTo>
                  <a:cubicBezTo>
                    <a:pt x="3985322" y="6806562"/>
                    <a:pt x="3960037" y="6820248"/>
                    <a:pt x="3935163" y="6834338"/>
                  </a:cubicBezTo>
                  <a:lnTo>
                    <a:pt x="3892887" y="6858000"/>
                  </a:lnTo>
                  <a:lnTo>
                    <a:pt x="2743942" y="6858000"/>
                  </a:lnTo>
                  <a:lnTo>
                    <a:pt x="2852577" y="6838910"/>
                  </a:lnTo>
                  <a:cubicBezTo>
                    <a:pt x="2949686" y="6818527"/>
                    <a:pt x="3046805" y="6791706"/>
                    <a:pt x="3143255" y="6759775"/>
                  </a:cubicBezTo>
                  <a:cubicBezTo>
                    <a:pt x="3239807" y="6727945"/>
                    <a:pt x="3335416" y="6689975"/>
                    <a:pt x="3430899" y="6650056"/>
                  </a:cubicBezTo>
                  <a:cubicBezTo>
                    <a:pt x="3526299" y="6609969"/>
                    <a:pt x="3621242" y="6565786"/>
                    <a:pt x="3713289" y="6514054"/>
                  </a:cubicBezTo>
                  <a:cubicBezTo>
                    <a:pt x="3805137" y="6460650"/>
                    <a:pt x="3895762" y="6401178"/>
                    <a:pt x="3981228" y="6334878"/>
                  </a:cubicBezTo>
                  <a:cubicBezTo>
                    <a:pt x="4024934" y="6303166"/>
                    <a:pt x="4066572" y="6268544"/>
                    <a:pt x="4107885" y="6233689"/>
                  </a:cubicBezTo>
                  <a:cubicBezTo>
                    <a:pt x="4128602" y="6216277"/>
                    <a:pt x="4149365" y="6199173"/>
                    <a:pt x="4169795" y="6181389"/>
                  </a:cubicBezTo>
                  <a:cubicBezTo>
                    <a:pt x="4189729" y="6163032"/>
                    <a:pt x="4209542" y="6144643"/>
                    <a:pt x="4229189" y="6125914"/>
                  </a:cubicBezTo>
                  <a:cubicBezTo>
                    <a:pt x="4387326" y="5978255"/>
                    <a:pt x="4528049" y="5812977"/>
                    <a:pt x="4652064" y="5641457"/>
                  </a:cubicBezTo>
                  <a:lnTo>
                    <a:pt x="4697555" y="5576516"/>
                  </a:lnTo>
                  <a:lnTo>
                    <a:pt x="4720492" y="5544537"/>
                  </a:lnTo>
                  <a:cubicBezTo>
                    <a:pt x="4728246" y="5533956"/>
                    <a:pt x="4734819" y="5522469"/>
                    <a:pt x="4741922" y="5511420"/>
                  </a:cubicBezTo>
                  <a:lnTo>
                    <a:pt x="4784179" y="5445022"/>
                  </a:lnTo>
                  <a:cubicBezTo>
                    <a:pt x="4787730" y="5439497"/>
                    <a:pt x="4791161" y="5433940"/>
                    <a:pt x="4794796" y="5428584"/>
                  </a:cubicBezTo>
                  <a:cubicBezTo>
                    <a:pt x="4798637" y="5423432"/>
                    <a:pt x="4803091" y="5418884"/>
                    <a:pt x="4807173" y="5413795"/>
                  </a:cubicBezTo>
                  <a:cubicBezTo>
                    <a:pt x="4815384" y="5403926"/>
                    <a:pt x="4822656" y="5393214"/>
                    <a:pt x="4830010" y="5382674"/>
                  </a:cubicBezTo>
                  <a:lnTo>
                    <a:pt x="4874298" y="5319323"/>
                  </a:lnTo>
                  <a:lnTo>
                    <a:pt x="4896484" y="5287734"/>
                  </a:lnTo>
                  <a:cubicBezTo>
                    <a:pt x="4903839" y="5277191"/>
                    <a:pt x="4911520" y="5266885"/>
                    <a:pt x="4918019" y="5255673"/>
                  </a:cubicBezTo>
                  <a:lnTo>
                    <a:pt x="4999238" y="5124058"/>
                  </a:lnTo>
                  <a:cubicBezTo>
                    <a:pt x="5102559" y="4945225"/>
                    <a:pt x="5185787" y="4753943"/>
                    <a:pt x="5251271" y="4554965"/>
                  </a:cubicBezTo>
                  <a:cubicBezTo>
                    <a:pt x="5259371" y="4530051"/>
                    <a:pt x="5268846" y="4505799"/>
                    <a:pt x="5276136" y="4480521"/>
                  </a:cubicBezTo>
                  <a:lnTo>
                    <a:pt x="5297442" y="4404389"/>
                  </a:lnTo>
                  <a:lnTo>
                    <a:pt x="5318953" y="4328458"/>
                  </a:lnTo>
                  <a:cubicBezTo>
                    <a:pt x="5322895" y="4315679"/>
                    <a:pt x="5325929" y="4303390"/>
                    <a:pt x="5328684" y="4291175"/>
                  </a:cubicBezTo>
                  <a:lnTo>
                    <a:pt x="5337470" y="4254522"/>
                  </a:lnTo>
                  <a:cubicBezTo>
                    <a:pt x="5343899" y="4230045"/>
                    <a:pt x="5348129" y="4205565"/>
                    <a:pt x="5353277" y="4181038"/>
                  </a:cubicBezTo>
                  <a:cubicBezTo>
                    <a:pt x="5358786" y="4156608"/>
                    <a:pt x="5362533" y="4132000"/>
                    <a:pt x="5366762" y="4107520"/>
                  </a:cubicBezTo>
                  <a:cubicBezTo>
                    <a:pt x="5368877" y="4095280"/>
                    <a:pt x="5371390" y="4083000"/>
                    <a:pt x="5373105" y="4070802"/>
                  </a:cubicBezTo>
                  <a:lnTo>
                    <a:pt x="5378288" y="4034066"/>
                  </a:lnTo>
                  <a:lnTo>
                    <a:pt x="5383471" y="3997331"/>
                  </a:lnTo>
                  <a:lnTo>
                    <a:pt x="5387373" y="3960547"/>
                  </a:lnTo>
                  <a:cubicBezTo>
                    <a:pt x="5408513" y="3764258"/>
                    <a:pt x="5404752" y="3567184"/>
                    <a:pt x="5375699" y="3369810"/>
                  </a:cubicBezTo>
                  <a:cubicBezTo>
                    <a:pt x="5347044" y="3172396"/>
                    <a:pt x="5293473" y="2975222"/>
                    <a:pt x="5225695" y="2777923"/>
                  </a:cubicBezTo>
                  <a:cubicBezTo>
                    <a:pt x="5157675" y="2580560"/>
                    <a:pt x="5075729" y="2382997"/>
                    <a:pt x="4989893" y="2181595"/>
                  </a:cubicBezTo>
                  <a:lnTo>
                    <a:pt x="4856777" y="1872581"/>
                  </a:lnTo>
                  <a:cubicBezTo>
                    <a:pt x="4811108" y="1763784"/>
                    <a:pt x="4768691" y="1655416"/>
                    <a:pt x="4729367" y="1547581"/>
                  </a:cubicBezTo>
                  <a:cubicBezTo>
                    <a:pt x="4650320" y="1331954"/>
                    <a:pt x="4585048" y="1118545"/>
                    <a:pt x="4510575" y="917244"/>
                  </a:cubicBezTo>
                  <a:cubicBezTo>
                    <a:pt x="4473339" y="816594"/>
                    <a:pt x="4433491" y="718925"/>
                    <a:pt x="4387446" y="626512"/>
                  </a:cubicBezTo>
                  <a:cubicBezTo>
                    <a:pt x="4341559" y="533993"/>
                    <a:pt x="4289352" y="446701"/>
                    <a:pt x="4227716" y="368510"/>
                  </a:cubicBezTo>
                  <a:cubicBezTo>
                    <a:pt x="4166554" y="290006"/>
                    <a:pt x="4096194" y="220222"/>
                    <a:pt x="4017774" y="161674"/>
                  </a:cubicBezTo>
                  <a:cubicBezTo>
                    <a:pt x="3939391" y="102989"/>
                    <a:pt x="3853034" y="55709"/>
                    <a:pt x="3761542" y="19860"/>
                  </a:cubicBezTo>
                  <a:lnTo>
                    <a:pt x="3727185" y="6533"/>
                  </a:lnTo>
                  <a:close/>
                  <a:moveTo>
                    <a:pt x="1325680" y="0"/>
                  </a:moveTo>
                  <a:lnTo>
                    <a:pt x="2347354" y="0"/>
                  </a:lnTo>
                  <a:lnTo>
                    <a:pt x="2262734" y="20581"/>
                  </a:lnTo>
                  <a:cubicBezTo>
                    <a:pt x="2164073" y="49233"/>
                    <a:pt x="2066423" y="82020"/>
                    <a:pt x="1969830" y="118108"/>
                  </a:cubicBezTo>
                  <a:cubicBezTo>
                    <a:pt x="1945675" y="127092"/>
                    <a:pt x="1921391" y="135598"/>
                    <a:pt x="1897367" y="145059"/>
                  </a:cubicBezTo>
                  <a:cubicBezTo>
                    <a:pt x="1873522" y="155302"/>
                    <a:pt x="1849679" y="165546"/>
                    <a:pt x="1825860" y="175210"/>
                  </a:cubicBezTo>
                  <a:lnTo>
                    <a:pt x="1754258" y="204746"/>
                  </a:lnTo>
                  <a:lnTo>
                    <a:pt x="1683442" y="237143"/>
                  </a:lnTo>
                  <a:cubicBezTo>
                    <a:pt x="1659851" y="247896"/>
                    <a:pt x="1636127" y="258172"/>
                    <a:pt x="1612330" y="268724"/>
                  </a:cubicBezTo>
                  <a:lnTo>
                    <a:pt x="1542244" y="303229"/>
                  </a:lnTo>
                  <a:lnTo>
                    <a:pt x="1471990" y="337395"/>
                  </a:lnTo>
                  <a:cubicBezTo>
                    <a:pt x="1448660" y="349103"/>
                    <a:pt x="1425927" y="362441"/>
                    <a:pt x="1402813" y="374794"/>
                  </a:cubicBezTo>
                  <a:lnTo>
                    <a:pt x="1333886" y="412702"/>
                  </a:lnTo>
                  <a:cubicBezTo>
                    <a:pt x="1310940" y="425394"/>
                    <a:pt x="1288842" y="440228"/>
                    <a:pt x="1266278" y="453907"/>
                  </a:cubicBezTo>
                  <a:lnTo>
                    <a:pt x="1199136" y="496266"/>
                  </a:lnTo>
                  <a:lnTo>
                    <a:pt x="1182302" y="506917"/>
                  </a:lnTo>
                  <a:lnTo>
                    <a:pt x="1166009" y="518449"/>
                  </a:lnTo>
                  <a:lnTo>
                    <a:pt x="1133302" y="541479"/>
                  </a:lnTo>
                  <a:lnTo>
                    <a:pt x="1067923" y="587403"/>
                  </a:lnTo>
                  <a:lnTo>
                    <a:pt x="1051509" y="598902"/>
                  </a:lnTo>
                  <a:lnTo>
                    <a:pt x="1035673" y="611145"/>
                  </a:lnTo>
                  <a:lnTo>
                    <a:pt x="1003878" y="635598"/>
                  </a:lnTo>
                  <a:cubicBezTo>
                    <a:pt x="961473" y="668248"/>
                    <a:pt x="918407" y="699983"/>
                    <a:pt x="877673" y="735582"/>
                  </a:cubicBezTo>
                  <a:cubicBezTo>
                    <a:pt x="711850" y="872792"/>
                    <a:pt x="555901" y="1026776"/>
                    <a:pt x="417533" y="1198720"/>
                  </a:cubicBezTo>
                  <a:cubicBezTo>
                    <a:pt x="278999" y="1370325"/>
                    <a:pt x="156917" y="1557820"/>
                    <a:pt x="54935" y="1756293"/>
                  </a:cubicBezTo>
                  <a:lnTo>
                    <a:pt x="17844" y="1831433"/>
                  </a:lnTo>
                  <a:lnTo>
                    <a:pt x="0" y="1869131"/>
                  </a:lnTo>
                  <a:lnTo>
                    <a:pt x="0" y="1198550"/>
                  </a:lnTo>
                  <a:lnTo>
                    <a:pt x="185957" y="961506"/>
                  </a:lnTo>
                  <a:cubicBezTo>
                    <a:pt x="342426" y="776600"/>
                    <a:pt x="509755" y="602849"/>
                    <a:pt x="689746" y="447064"/>
                  </a:cubicBezTo>
                  <a:cubicBezTo>
                    <a:pt x="733932" y="406795"/>
                    <a:pt x="780859" y="370795"/>
                    <a:pt x="827126" y="333881"/>
                  </a:cubicBezTo>
                  <a:cubicBezTo>
                    <a:pt x="872886" y="295949"/>
                    <a:pt x="921195" y="262526"/>
                    <a:pt x="968997" y="228085"/>
                  </a:cubicBezTo>
                  <a:lnTo>
                    <a:pt x="1004883" y="202373"/>
                  </a:lnTo>
                  <a:lnTo>
                    <a:pt x="1022826" y="189517"/>
                  </a:lnTo>
                  <a:lnTo>
                    <a:pt x="1041187" y="177509"/>
                  </a:lnTo>
                  <a:lnTo>
                    <a:pt x="1114760" y="129512"/>
                  </a:lnTo>
                  <a:cubicBezTo>
                    <a:pt x="1139435" y="113750"/>
                    <a:pt x="1163439" y="96630"/>
                    <a:pt x="1188498" y="81854"/>
                  </a:cubicBezTo>
                  <a:lnTo>
                    <a:pt x="1263461" y="36880"/>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D01D44A9-1D51-461B-A228-06F6C500B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55600" cy="6858000"/>
            </a:xfrm>
            <a:custGeom>
              <a:avLst/>
              <a:gdLst>
                <a:gd name="connsiteX0" fmla="*/ 0 w 6055600"/>
                <a:gd name="connsiteY0" fmla="*/ 5960220 h 6858000"/>
                <a:gd name="connsiteX1" fmla="*/ 36039 w 6055600"/>
                <a:gd name="connsiteY1" fmla="*/ 6002605 h 6858000"/>
                <a:gd name="connsiteX2" fmla="*/ 92950 w 6055600"/>
                <a:gd name="connsiteY2" fmla="*/ 6059050 h 6858000"/>
                <a:gd name="connsiteX3" fmla="*/ 153706 w 6055600"/>
                <a:gd name="connsiteY3" fmla="*/ 6111427 h 6858000"/>
                <a:gd name="connsiteX4" fmla="*/ 216806 w 6055600"/>
                <a:gd name="connsiteY4" fmla="*/ 6161603 h 6858000"/>
                <a:gd name="connsiteX5" fmla="*/ 281945 w 6055600"/>
                <a:gd name="connsiteY5" fmla="*/ 6209777 h 6858000"/>
                <a:gd name="connsiteX6" fmla="*/ 553337 w 6055600"/>
                <a:gd name="connsiteY6" fmla="*/ 6391500 h 6858000"/>
                <a:gd name="connsiteX7" fmla="*/ 690543 w 6055600"/>
                <a:gd name="connsiteY7" fmla="*/ 6481634 h 6858000"/>
                <a:gd name="connsiteX8" fmla="*/ 827127 w 6055600"/>
                <a:gd name="connsiteY8" fmla="*/ 6573159 h 6858000"/>
                <a:gd name="connsiteX9" fmla="*/ 1095915 w 6055600"/>
                <a:gd name="connsiteY9" fmla="*/ 6762202 h 6858000"/>
                <a:gd name="connsiteX10" fmla="*/ 1224853 w 6055600"/>
                <a:gd name="connsiteY10" fmla="*/ 6858000 h 6858000"/>
                <a:gd name="connsiteX11" fmla="*/ 1154072 w 6055600"/>
                <a:gd name="connsiteY11" fmla="*/ 6858000 h 6858000"/>
                <a:gd name="connsiteX12" fmla="*/ 1073489 w 6055600"/>
                <a:gd name="connsiteY12" fmla="*/ 6799140 h 6858000"/>
                <a:gd name="connsiteX13" fmla="*/ 800175 w 6055600"/>
                <a:gd name="connsiteY13" fmla="*/ 6620441 h 6858000"/>
                <a:gd name="connsiteX14" fmla="*/ 231518 w 6055600"/>
                <a:gd name="connsiteY14" fmla="*/ 6299323 h 6858000"/>
                <a:gd name="connsiteX15" fmla="*/ 160401 w 6055600"/>
                <a:gd name="connsiteY15" fmla="*/ 6256627 h 6858000"/>
                <a:gd name="connsiteX16" fmla="*/ 89697 w 6055600"/>
                <a:gd name="connsiteY16" fmla="*/ 6211916 h 6858000"/>
                <a:gd name="connsiteX17" fmla="*/ 20148 w 6055600"/>
                <a:gd name="connsiteY17" fmla="*/ 6163835 h 6858000"/>
                <a:gd name="connsiteX18" fmla="*/ 0 w 6055600"/>
                <a:gd name="connsiteY18" fmla="*/ 6147796 h 6858000"/>
                <a:gd name="connsiteX19" fmla="*/ 3748345 w 6055600"/>
                <a:gd name="connsiteY19" fmla="*/ 0 h 6858000"/>
                <a:gd name="connsiteX20" fmla="*/ 4277792 w 6055600"/>
                <a:gd name="connsiteY20" fmla="*/ 0 h 6858000"/>
                <a:gd name="connsiteX21" fmla="*/ 4339531 w 6055600"/>
                <a:gd name="connsiteY21" fmla="*/ 40262 h 6858000"/>
                <a:gd name="connsiteX22" fmla="*/ 4476306 w 6055600"/>
                <a:gd name="connsiteY22" fmla="*/ 153922 h 6858000"/>
                <a:gd name="connsiteX23" fmla="*/ 4713639 w 6055600"/>
                <a:gd name="connsiteY23" fmla="*/ 422076 h 6858000"/>
                <a:gd name="connsiteX24" fmla="*/ 4906991 w 6055600"/>
                <a:gd name="connsiteY24" fmla="*/ 723463 h 6858000"/>
                <a:gd name="connsiteX25" fmla="*/ 5070511 w 6055600"/>
                <a:gd name="connsiteY25" fmla="*/ 1037524 h 6858000"/>
                <a:gd name="connsiteX26" fmla="*/ 5219493 w 6055600"/>
                <a:gd name="connsiteY26" fmla="*/ 1352079 h 6858000"/>
                <a:gd name="connsiteX27" fmla="*/ 5367779 w 6055600"/>
                <a:gd name="connsiteY27" fmla="*/ 1658945 h 6858000"/>
                <a:gd name="connsiteX28" fmla="*/ 5446095 w 6055600"/>
                <a:gd name="connsiteY28" fmla="*/ 1811301 h 6858000"/>
                <a:gd name="connsiteX29" fmla="*/ 5525115 w 6055600"/>
                <a:gd name="connsiteY29" fmla="*/ 1967103 h 6858000"/>
                <a:gd name="connsiteX30" fmla="*/ 5816642 w 6055600"/>
                <a:gd name="connsiteY30" fmla="*/ 2618837 h 6858000"/>
                <a:gd name="connsiteX31" fmla="*/ 6015787 w 6055600"/>
                <a:gd name="connsiteY31" fmla="*/ 3339957 h 6858000"/>
                <a:gd name="connsiteX32" fmla="*/ 6054206 w 6055600"/>
                <a:gd name="connsiteY32" fmla="*/ 3727239 h 6858000"/>
                <a:gd name="connsiteX33" fmla="*/ 6039811 w 6055600"/>
                <a:gd name="connsiteY33" fmla="*/ 4122735 h 6858000"/>
                <a:gd name="connsiteX34" fmla="*/ 5971601 w 6055600"/>
                <a:gd name="connsiteY34" fmla="*/ 4514288 h 6858000"/>
                <a:gd name="connsiteX35" fmla="*/ 5946751 w 6055600"/>
                <a:gd name="connsiteY35" fmla="*/ 4609838 h 6858000"/>
                <a:gd name="connsiteX36" fmla="*/ 5919986 w 6055600"/>
                <a:gd name="connsiteY36" fmla="*/ 4703178 h 6858000"/>
                <a:gd name="connsiteX37" fmla="*/ 5890731 w 6055600"/>
                <a:gd name="connsiteY37" fmla="*/ 4795992 h 6858000"/>
                <a:gd name="connsiteX38" fmla="*/ 5859058 w 6055600"/>
                <a:gd name="connsiteY38" fmla="*/ 4888015 h 6858000"/>
                <a:gd name="connsiteX39" fmla="*/ 5525053 w 6055600"/>
                <a:gd name="connsiteY39" fmla="*/ 5588449 h 6858000"/>
                <a:gd name="connsiteX40" fmla="*/ 5058962 w 6055600"/>
                <a:gd name="connsiteY40" fmla="*/ 6189929 h 6858000"/>
                <a:gd name="connsiteX41" fmla="*/ 4787706 w 6055600"/>
                <a:gd name="connsiteY41" fmla="*/ 6442985 h 6858000"/>
                <a:gd name="connsiteX42" fmla="*/ 4498686 w 6055600"/>
                <a:gd name="connsiteY42" fmla="*/ 6663678 h 6858000"/>
                <a:gd name="connsiteX43" fmla="*/ 4197167 w 6055600"/>
                <a:gd name="connsiteY43" fmla="*/ 6854053 h 6858000"/>
                <a:gd name="connsiteX44" fmla="*/ 4189720 w 6055600"/>
                <a:gd name="connsiteY44" fmla="*/ 6858000 h 6858000"/>
                <a:gd name="connsiteX45" fmla="*/ 3651929 w 6055600"/>
                <a:gd name="connsiteY45" fmla="*/ 6858000 h 6858000"/>
                <a:gd name="connsiteX46" fmla="*/ 3789040 w 6055600"/>
                <a:gd name="connsiteY46" fmla="*/ 6778034 h 6858000"/>
                <a:gd name="connsiteX47" fmla="*/ 4335568 w 6055600"/>
                <a:gd name="connsiteY47" fmla="*/ 6382709 h 6858000"/>
                <a:gd name="connsiteX48" fmla="*/ 4586923 w 6055600"/>
                <a:gd name="connsiteY48" fmla="*/ 6158577 h 6858000"/>
                <a:gd name="connsiteX49" fmla="*/ 4819585 w 6055600"/>
                <a:gd name="connsiteY49" fmla="*/ 5915847 h 6858000"/>
                <a:gd name="connsiteX50" fmla="*/ 5214727 w 6055600"/>
                <a:gd name="connsiteY50" fmla="*/ 5371094 h 6858000"/>
                <a:gd name="connsiteX51" fmla="*/ 5495409 w 6055600"/>
                <a:gd name="connsiteY51" fmla="*/ 4752778 h 6858000"/>
                <a:gd name="connsiteX52" fmla="*/ 5522322 w 6055600"/>
                <a:gd name="connsiteY52" fmla="*/ 4671511 h 6858000"/>
                <a:gd name="connsiteX53" fmla="*/ 5547631 w 6055600"/>
                <a:gd name="connsiteY53" fmla="*/ 4589675 h 6858000"/>
                <a:gd name="connsiteX54" fmla="*/ 5570792 w 6055600"/>
                <a:gd name="connsiteY54" fmla="*/ 4506978 h 6858000"/>
                <a:gd name="connsiteX55" fmla="*/ 5591541 w 6055600"/>
                <a:gd name="connsiteY55" fmla="*/ 4425334 h 6858000"/>
                <a:gd name="connsiteX56" fmla="*/ 5649500 w 6055600"/>
                <a:gd name="connsiteY56" fmla="*/ 4097286 h 6858000"/>
                <a:gd name="connsiteX57" fmla="*/ 5637615 w 6055600"/>
                <a:gd name="connsiteY57" fmla="*/ 3437524 h 6858000"/>
                <a:gd name="connsiteX58" fmla="*/ 5475454 w 6055600"/>
                <a:gd name="connsiteY58" fmla="*/ 2791575 h 6858000"/>
                <a:gd name="connsiteX59" fmla="*/ 5217600 w 6055600"/>
                <a:gd name="connsiteY59" fmla="*/ 2164719 h 6858000"/>
                <a:gd name="connsiteX60" fmla="*/ 5144941 w 6055600"/>
                <a:gd name="connsiteY60" fmla="*/ 2009490 h 6858000"/>
                <a:gd name="connsiteX61" fmla="*/ 5070052 w 6055600"/>
                <a:gd name="connsiteY61" fmla="*/ 1851823 h 6858000"/>
                <a:gd name="connsiteX62" fmla="*/ 4926984 w 6055600"/>
                <a:gd name="connsiteY62" fmla="*/ 1529226 h 6858000"/>
                <a:gd name="connsiteX63" fmla="*/ 4790925 w 6055600"/>
                <a:gd name="connsiteY63" fmla="*/ 1209923 h 6858000"/>
                <a:gd name="connsiteX64" fmla="*/ 4650559 w 6055600"/>
                <a:gd name="connsiteY64" fmla="*/ 902490 h 6858000"/>
                <a:gd name="connsiteX65" fmla="*/ 4491930 w 6055600"/>
                <a:gd name="connsiteY65" fmla="*/ 616919 h 6858000"/>
                <a:gd name="connsiteX66" fmla="*/ 4302323 w 6055600"/>
                <a:gd name="connsiteY66" fmla="*/ 366083 h 6858000"/>
                <a:gd name="connsiteX67" fmla="*/ 4072203 w 6055600"/>
                <a:gd name="connsiteY67" fmla="*/ 164982 h 6858000"/>
                <a:gd name="connsiteX68" fmla="*/ 3803964 w 6055600"/>
                <a:gd name="connsiteY68" fmla="*/ 21052 h 6858000"/>
                <a:gd name="connsiteX69" fmla="*/ 3768314 w 6055600"/>
                <a:gd name="connsiteY69" fmla="*/ 6826 h 6858000"/>
                <a:gd name="connsiteX70" fmla="*/ 1589779 w 6055600"/>
                <a:gd name="connsiteY70" fmla="*/ 0 h 6858000"/>
                <a:gd name="connsiteX71" fmla="*/ 1918056 w 6055600"/>
                <a:gd name="connsiteY71" fmla="*/ 0 h 6858000"/>
                <a:gd name="connsiteX72" fmla="*/ 1764243 w 6055600"/>
                <a:gd name="connsiteY72" fmla="*/ 55145 h 6858000"/>
                <a:gd name="connsiteX73" fmla="*/ 1313330 w 6055600"/>
                <a:gd name="connsiteY73" fmla="*/ 274424 h 6858000"/>
                <a:gd name="connsiteX74" fmla="*/ 295673 w 6055600"/>
                <a:gd name="connsiteY74" fmla="*/ 1187630 h 6858000"/>
                <a:gd name="connsiteX75" fmla="*/ 96207 w 6055600"/>
                <a:gd name="connsiteY75" fmla="*/ 1474327 h 6858000"/>
                <a:gd name="connsiteX76" fmla="*/ 0 w 6055600"/>
                <a:gd name="connsiteY76" fmla="*/ 1641460 h 6858000"/>
                <a:gd name="connsiteX77" fmla="*/ 0 w 6055600"/>
                <a:gd name="connsiteY77" fmla="*/ 1224218 h 6858000"/>
                <a:gd name="connsiteX78" fmla="*/ 150937 w 6055600"/>
                <a:gd name="connsiteY78" fmla="*/ 1040975 h 6858000"/>
                <a:gd name="connsiteX79" fmla="*/ 1264907 w 6055600"/>
                <a:gd name="connsiteY79" fmla="*/ 158248 h 6858000"/>
                <a:gd name="connsiteX80" fmla="*/ 1575167 w 6055600"/>
                <a:gd name="connsiteY80" fmla="*/ 56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6055600" h="6858000">
                  <a:moveTo>
                    <a:pt x="0" y="5960220"/>
                  </a:moveTo>
                  <a:lnTo>
                    <a:pt x="36039" y="6002605"/>
                  </a:lnTo>
                  <a:cubicBezTo>
                    <a:pt x="54896" y="6021530"/>
                    <a:pt x="73635" y="6040425"/>
                    <a:pt x="92950" y="6059050"/>
                  </a:cubicBezTo>
                  <a:lnTo>
                    <a:pt x="153706" y="6111427"/>
                  </a:lnTo>
                  <a:cubicBezTo>
                    <a:pt x="173546" y="6129485"/>
                    <a:pt x="195722" y="6144912"/>
                    <a:pt x="216806" y="6161603"/>
                  </a:cubicBezTo>
                  <a:cubicBezTo>
                    <a:pt x="238229" y="6177961"/>
                    <a:pt x="259466" y="6194551"/>
                    <a:pt x="281945" y="6209777"/>
                  </a:cubicBezTo>
                  <a:cubicBezTo>
                    <a:pt x="369940" y="6272709"/>
                    <a:pt x="461791" y="6332004"/>
                    <a:pt x="553337" y="6391500"/>
                  </a:cubicBezTo>
                  <a:lnTo>
                    <a:pt x="690543" y="6481634"/>
                  </a:lnTo>
                  <a:lnTo>
                    <a:pt x="827127" y="6573159"/>
                  </a:lnTo>
                  <a:cubicBezTo>
                    <a:pt x="917674" y="6634511"/>
                    <a:pt x="1007156" y="6697737"/>
                    <a:pt x="1095915" y="6762202"/>
                  </a:cubicBezTo>
                  <a:lnTo>
                    <a:pt x="1224853" y="6858000"/>
                  </a:lnTo>
                  <a:lnTo>
                    <a:pt x="1154072" y="6858000"/>
                  </a:lnTo>
                  <a:lnTo>
                    <a:pt x="1073489" y="6799140"/>
                  </a:lnTo>
                  <a:cubicBezTo>
                    <a:pt x="983882" y="6736908"/>
                    <a:pt x="892851" y="6677125"/>
                    <a:pt x="800175" y="6620441"/>
                  </a:cubicBezTo>
                  <a:cubicBezTo>
                    <a:pt x="615108" y="6506015"/>
                    <a:pt x="422939" y="6407807"/>
                    <a:pt x="231518" y="6299323"/>
                  </a:cubicBezTo>
                  <a:cubicBezTo>
                    <a:pt x="207467" y="6286226"/>
                    <a:pt x="184098" y="6271045"/>
                    <a:pt x="160401" y="6256627"/>
                  </a:cubicBezTo>
                  <a:cubicBezTo>
                    <a:pt x="136809" y="6241811"/>
                    <a:pt x="112558" y="6228518"/>
                    <a:pt x="89697" y="6211916"/>
                  </a:cubicBezTo>
                  <a:lnTo>
                    <a:pt x="20148" y="6163835"/>
                  </a:lnTo>
                  <a:lnTo>
                    <a:pt x="0" y="6147796"/>
                  </a:lnTo>
                  <a:close/>
                  <a:moveTo>
                    <a:pt x="3748345" y="0"/>
                  </a:moveTo>
                  <a:lnTo>
                    <a:pt x="4277792" y="0"/>
                  </a:lnTo>
                  <a:lnTo>
                    <a:pt x="4339531" y="40262"/>
                  </a:lnTo>
                  <a:cubicBezTo>
                    <a:pt x="4386991" y="75346"/>
                    <a:pt x="4432680" y="113353"/>
                    <a:pt x="4476306" y="153922"/>
                  </a:cubicBezTo>
                  <a:cubicBezTo>
                    <a:pt x="4563779" y="234693"/>
                    <a:pt x="4642423" y="325982"/>
                    <a:pt x="4713639" y="422076"/>
                  </a:cubicBezTo>
                  <a:cubicBezTo>
                    <a:pt x="4784481" y="518635"/>
                    <a:pt x="4848552" y="619893"/>
                    <a:pt x="4906991" y="723463"/>
                  </a:cubicBezTo>
                  <a:cubicBezTo>
                    <a:pt x="4965582" y="826932"/>
                    <a:pt x="5019421" y="932243"/>
                    <a:pt x="5070511" y="1037524"/>
                  </a:cubicBezTo>
                  <a:cubicBezTo>
                    <a:pt x="5121871" y="1142738"/>
                    <a:pt x="5170833" y="1248016"/>
                    <a:pt x="5219493" y="1352079"/>
                  </a:cubicBezTo>
                  <a:cubicBezTo>
                    <a:pt x="5268459" y="1455943"/>
                    <a:pt x="5317204" y="1558756"/>
                    <a:pt x="5367779" y="1658945"/>
                  </a:cubicBezTo>
                  <a:lnTo>
                    <a:pt x="5446095" y="1811301"/>
                  </a:lnTo>
                  <a:cubicBezTo>
                    <a:pt x="5472584" y="1862992"/>
                    <a:pt x="5498885" y="1914915"/>
                    <a:pt x="5525115" y="1967103"/>
                  </a:cubicBezTo>
                  <a:cubicBezTo>
                    <a:pt x="5629428" y="2176256"/>
                    <a:pt x="5730254" y="2391411"/>
                    <a:pt x="5816642" y="2618837"/>
                  </a:cubicBezTo>
                  <a:cubicBezTo>
                    <a:pt x="5902562" y="2846137"/>
                    <a:pt x="5974641" y="3086291"/>
                    <a:pt x="6015787" y="3339957"/>
                  </a:cubicBezTo>
                  <a:cubicBezTo>
                    <a:pt x="6036373" y="3466512"/>
                    <a:pt x="6050262" y="3596084"/>
                    <a:pt x="6054206" y="3727239"/>
                  </a:cubicBezTo>
                  <a:cubicBezTo>
                    <a:pt x="6058266" y="3858425"/>
                    <a:pt x="6053460" y="3990915"/>
                    <a:pt x="6039811" y="4122735"/>
                  </a:cubicBezTo>
                  <a:cubicBezTo>
                    <a:pt x="6026397" y="4254618"/>
                    <a:pt x="6002552" y="4385688"/>
                    <a:pt x="5971601" y="4514288"/>
                  </a:cubicBezTo>
                  <a:cubicBezTo>
                    <a:pt x="5963342" y="4546050"/>
                    <a:pt x="5955885" y="4579019"/>
                    <a:pt x="5946751" y="4609838"/>
                  </a:cubicBezTo>
                  <a:lnTo>
                    <a:pt x="5919986" y="4703178"/>
                  </a:lnTo>
                  <a:lnTo>
                    <a:pt x="5890731" y="4795992"/>
                  </a:lnTo>
                  <a:cubicBezTo>
                    <a:pt x="5880825" y="4826888"/>
                    <a:pt x="5869667" y="4857307"/>
                    <a:pt x="5859058" y="4888015"/>
                  </a:cubicBezTo>
                  <a:cubicBezTo>
                    <a:pt x="5772112" y="5132558"/>
                    <a:pt x="5660551" y="5369373"/>
                    <a:pt x="5525053" y="5588449"/>
                  </a:cubicBezTo>
                  <a:cubicBezTo>
                    <a:pt x="5389674" y="5807557"/>
                    <a:pt x="5232835" y="6010440"/>
                    <a:pt x="5058962" y="6189929"/>
                  </a:cubicBezTo>
                  <a:cubicBezTo>
                    <a:pt x="4972125" y="6279771"/>
                    <a:pt x="4880998" y="6363650"/>
                    <a:pt x="4787706" y="6442985"/>
                  </a:cubicBezTo>
                  <a:cubicBezTo>
                    <a:pt x="4693655" y="6521410"/>
                    <a:pt x="4597439" y="6595290"/>
                    <a:pt x="4498686" y="6663678"/>
                  </a:cubicBezTo>
                  <a:cubicBezTo>
                    <a:pt x="4399893" y="6731984"/>
                    <a:pt x="4299240" y="6795191"/>
                    <a:pt x="4197167" y="6854053"/>
                  </a:cubicBezTo>
                  <a:lnTo>
                    <a:pt x="4189720" y="6858000"/>
                  </a:lnTo>
                  <a:lnTo>
                    <a:pt x="3651929" y="6858000"/>
                  </a:lnTo>
                  <a:lnTo>
                    <a:pt x="3789040" y="6778034"/>
                  </a:lnTo>
                  <a:cubicBezTo>
                    <a:pt x="3978462" y="6656931"/>
                    <a:pt x="4162446" y="6525734"/>
                    <a:pt x="4335568" y="6382709"/>
                  </a:cubicBezTo>
                  <a:cubicBezTo>
                    <a:pt x="4422084" y="6310901"/>
                    <a:pt x="4506335" y="6236787"/>
                    <a:pt x="4586923" y="6158577"/>
                  </a:cubicBezTo>
                  <a:cubicBezTo>
                    <a:pt x="4668153" y="6081248"/>
                    <a:pt x="4745649" y="6000086"/>
                    <a:pt x="4819585" y="5915847"/>
                  </a:cubicBezTo>
                  <a:cubicBezTo>
                    <a:pt x="4967573" y="5747401"/>
                    <a:pt x="5101426" y="5566247"/>
                    <a:pt x="5214727" y="5371094"/>
                  </a:cubicBezTo>
                  <a:cubicBezTo>
                    <a:pt x="5327795" y="5175879"/>
                    <a:pt x="5421090" y="4968427"/>
                    <a:pt x="5495409" y="4752778"/>
                  </a:cubicBezTo>
                  <a:cubicBezTo>
                    <a:pt x="5504291" y="4725712"/>
                    <a:pt x="5513872" y="4698834"/>
                    <a:pt x="5522322" y="4671511"/>
                  </a:cubicBezTo>
                  <a:lnTo>
                    <a:pt x="5547631" y="4589675"/>
                  </a:lnTo>
                  <a:lnTo>
                    <a:pt x="5570792" y="4506978"/>
                  </a:lnTo>
                  <a:cubicBezTo>
                    <a:pt x="5578845" y="4479265"/>
                    <a:pt x="5584485" y="4452605"/>
                    <a:pt x="5591541" y="4425334"/>
                  </a:cubicBezTo>
                  <a:cubicBezTo>
                    <a:pt x="5618002" y="4316765"/>
                    <a:pt x="5636850" y="4207148"/>
                    <a:pt x="5649500" y="4097286"/>
                  </a:cubicBezTo>
                  <a:cubicBezTo>
                    <a:pt x="5674602" y="3877368"/>
                    <a:pt x="5668749" y="3656091"/>
                    <a:pt x="5637615" y="3437524"/>
                  </a:cubicBezTo>
                  <a:cubicBezTo>
                    <a:pt x="5605861" y="3218934"/>
                    <a:pt x="5549060" y="3003118"/>
                    <a:pt x="5475454" y="2791575"/>
                  </a:cubicBezTo>
                  <a:cubicBezTo>
                    <a:pt x="5402070" y="2579668"/>
                    <a:pt x="5313111" y="2371656"/>
                    <a:pt x="5217600" y="2164719"/>
                  </a:cubicBezTo>
                  <a:cubicBezTo>
                    <a:pt x="5193627" y="2112994"/>
                    <a:pt x="5169419" y="2061207"/>
                    <a:pt x="5144941" y="2009490"/>
                  </a:cubicBezTo>
                  <a:lnTo>
                    <a:pt x="5070052" y="1851823"/>
                  </a:lnTo>
                  <a:cubicBezTo>
                    <a:pt x="5020031" y="1744421"/>
                    <a:pt x="4972748" y="1636620"/>
                    <a:pt x="4926984" y="1529226"/>
                  </a:cubicBezTo>
                  <a:lnTo>
                    <a:pt x="4790925" y="1209923"/>
                  </a:lnTo>
                  <a:cubicBezTo>
                    <a:pt x="4745458" y="1105158"/>
                    <a:pt x="4699567" y="1001976"/>
                    <a:pt x="4650559" y="902490"/>
                  </a:cubicBezTo>
                  <a:cubicBezTo>
                    <a:pt x="4601243" y="803205"/>
                    <a:pt x="4549606" y="706978"/>
                    <a:pt x="4491930" y="616919"/>
                  </a:cubicBezTo>
                  <a:cubicBezTo>
                    <a:pt x="4434712" y="526559"/>
                    <a:pt x="4372370" y="441762"/>
                    <a:pt x="4302323" y="366083"/>
                  </a:cubicBezTo>
                  <a:cubicBezTo>
                    <a:pt x="4232428" y="290304"/>
                    <a:pt x="4155542" y="222846"/>
                    <a:pt x="4072203" y="164982"/>
                  </a:cubicBezTo>
                  <a:cubicBezTo>
                    <a:pt x="3988864" y="107118"/>
                    <a:pt x="3898693" y="59316"/>
                    <a:pt x="3803964" y="21052"/>
                  </a:cubicBezTo>
                  <a:lnTo>
                    <a:pt x="3768314" y="6826"/>
                  </a:lnTo>
                  <a:close/>
                  <a:moveTo>
                    <a:pt x="1589779" y="0"/>
                  </a:moveTo>
                  <a:lnTo>
                    <a:pt x="1918056" y="0"/>
                  </a:lnTo>
                  <a:lnTo>
                    <a:pt x="1764243" y="55145"/>
                  </a:lnTo>
                  <a:cubicBezTo>
                    <a:pt x="1609764" y="115414"/>
                    <a:pt x="1458840" y="188978"/>
                    <a:pt x="1313330" y="274424"/>
                  </a:cubicBezTo>
                  <a:cubicBezTo>
                    <a:pt x="924625" y="501532"/>
                    <a:pt x="576885" y="817476"/>
                    <a:pt x="295673" y="1187630"/>
                  </a:cubicBezTo>
                  <a:cubicBezTo>
                    <a:pt x="225216" y="1280162"/>
                    <a:pt x="158640" y="1375858"/>
                    <a:pt x="96207" y="1474327"/>
                  </a:cubicBezTo>
                  <a:lnTo>
                    <a:pt x="0" y="1641460"/>
                  </a:lnTo>
                  <a:lnTo>
                    <a:pt x="0" y="1224218"/>
                  </a:lnTo>
                  <a:lnTo>
                    <a:pt x="150937" y="1040975"/>
                  </a:lnTo>
                  <a:cubicBezTo>
                    <a:pt x="478530" y="677729"/>
                    <a:pt x="858178" y="381092"/>
                    <a:pt x="1264907" y="158248"/>
                  </a:cubicBezTo>
                  <a:cubicBezTo>
                    <a:pt x="1366631" y="102619"/>
                    <a:pt x="1470177" y="51760"/>
                    <a:pt x="1575167" y="567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Graphic 6" descr="Onboarding">
            <a:extLst>
              <a:ext uri="{FF2B5EF4-FFF2-40B4-BE49-F238E27FC236}">
                <a16:creationId xmlns:a16="http://schemas.microsoft.com/office/drawing/2014/main" id="{A8183A29-99B0-85FB-0424-BCE0FB77C50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4437" y="1700784"/>
            <a:ext cx="3785616" cy="3785616"/>
          </a:xfrm>
          <a:prstGeom prst="rect">
            <a:avLst/>
          </a:prstGeom>
        </p:spPr>
      </p:pic>
      <p:sp>
        <p:nvSpPr>
          <p:cNvPr id="3" name="Content Placeholder 2"/>
          <p:cNvSpPr>
            <a:spLocks noGrp="1"/>
          </p:cNvSpPr>
          <p:nvPr>
            <p:ph idx="1"/>
          </p:nvPr>
        </p:nvSpPr>
        <p:spPr>
          <a:xfrm>
            <a:off x="6621072" y="2421683"/>
            <a:ext cx="5137656" cy="3353476"/>
          </a:xfrm>
        </p:spPr>
        <p:txBody>
          <a:bodyPr vert="horz" lIns="91440" tIns="45720" rIns="91440" bIns="45720" rtlCol="0" anchor="t">
            <a:normAutofit fontScale="92500"/>
          </a:bodyPr>
          <a:lstStyle/>
          <a:p>
            <a:pPr marL="0" indent="0" fontAlgn="base">
              <a:lnSpc>
                <a:spcPct val="150000"/>
              </a:lnSpc>
              <a:buNone/>
            </a:pPr>
            <a:r>
              <a:rPr lang="en-US" sz="1800" dirty="0">
                <a:solidFill>
                  <a:schemeClr val="tx2"/>
                </a:solidFill>
              </a:rPr>
              <a:t>The road map identifies the following four cyclical steps:</a:t>
            </a:r>
            <a:endParaRPr lang="en-US" dirty="0">
              <a:solidFill>
                <a:schemeClr val="tx2"/>
              </a:solidFill>
            </a:endParaRPr>
          </a:p>
          <a:p>
            <a:pPr marL="457200" indent="-457200" fontAlgn="base">
              <a:lnSpc>
                <a:spcPct val="150000"/>
              </a:lnSpc>
              <a:buFont typeface="+mj-lt"/>
              <a:buAutoNum type="arabicPeriod"/>
            </a:pPr>
            <a:r>
              <a:rPr lang="en-US" sz="2200" dirty="0">
                <a:solidFill>
                  <a:schemeClr val="tx2"/>
                </a:solidFill>
              </a:rPr>
              <a:t>Know yourself</a:t>
            </a:r>
            <a:endParaRPr lang="en-US" sz="2200">
              <a:solidFill>
                <a:schemeClr val="tx2"/>
              </a:solidFill>
              <a:cs typeface="Calibri" panose="020F0502020204030204"/>
            </a:endParaRPr>
          </a:p>
          <a:p>
            <a:pPr marL="457200" indent="-457200" fontAlgn="base">
              <a:lnSpc>
                <a:spcPct val="150000"/>
              </a:lnSpc>
              <a:buFont typeface="+mj-lt"/>
              <a:buAutoNum type="arabicPeriod"/>
            </a:pPr>
            <a:r>
              <a:rPr lang="en-US" sz="2200" dirty="0">
                <a:solidFill>
                  <a:schemeClr val="tx2"/>
                </a:solidFill>
              </a:rPr>
              <a:t>Explore and choose options</a:t>
            </a:r>
            <a:endParaRPr lang="en-US" sz="2200">
              <a:solidFill>
                <a:schemeClr val="tx2"/>
              </a:solidFill>
              <a:cs typeface="Calibri" panose="020F0502020204030204"/>
            </a:endParaRPr>
          </a:p>
          <a:p>
            <a:pPr marL="457200" indent="-457200" fontAlgn="base">
              <a:lnSpc>
                <a:spcPct val="150000"/>
              </a:lnSpc>
              <a:buFont typeface="+mj-lt"/>
              <a:buAutoNum type="arabicPeriod"/>
            </a:pPr>
            <a:r>
              <a:rPr lang="en-US" sz="2200" dirty="0">
                <a:solidFill>
                  <a:schemeClr val="tx2"/>
                </a:solidFill>
              </a:rPr>
              <a:t>Gain knowledge and experience</a:t>
            </a:r>
            <a:endParaRPr lang="en-US" sz="2200">
              <a:solidFill>
                <a:schemeClr val="tx2"/>
              </a:solidFill>
              <a:cs typeface="Calibri" panose="020F0502020204030204"/>
            </a:endParaRPr>
          </a:p>
          <a:p>
            <a:pPr marL="457200" indent="-457200" fontAlgn="base">
              <a:lnSpc>
                <a:spcPct val="150000"/>
              </a:lnSpc>
              <a:buFont typeface="+mj-lt"/>
              <a:buAutoNum type="arabicPeriod"/>
            </a:pPr>
            <a:r>
              <a:rPr lang="en-US" sz="2200" dirty="0">
                <a:solidFill>
                  <a:schemeClr val="tx2"/>
                </a:solidFill>
              </a:rPr>
              <a:t>Put it all together: the job search process</a:t>
            </a:r>
            <a:endParaRPr lang="en-US" sz="2200" dirty="0">
              <a:solidFill>
                <a:schemeClr val="tx2"/>
              </a:solidFill>
              <a:cs typeface="Calibri" panose="020F0502020204030204"/>
            </a:endParaRPr>
          </a:p>
          <a:p>
            <a:pPr>
              <a:lnSpc>
                <a:spcPct val="150000"/>
              </a:lnSpc>
            </a:pPr>
            <a:endParaRPr lang="en-US" sz="1800">
              <a:solidFill>
                <a:schemeClr val="tx2"/>
              </a:solidFill>
              <a:cs typeface="Calibri" panose="020F0502020204030204"/>
            </a:endParaRPr>
          </a:p>
        </p:txBody>
      </p:sp>
    </p:spTree>
    <p:extLst>
      <p:ext uri="{BB962C8B-B14F-4D97-AF65-F5344CB8AC3E}">
        <p14:creationId xmlns:p14="http://schemas.microsoft.com/office/powerpoint/2010/main" val="416012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43A7A40-1AE6-4218-A8E0-8248174A53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8AB40A-4374-4897-B5EE-9F8913476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6"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387292" y="1118937"/>
            <a:ext cx="4343497" cy="2683187"/>
          </a:xfrm>
        </p:spPr>
        <p:txBody>
          <a:bodyPr vert="horz" lIns="91440" tIns="45720" rIns="91440" bIns="45720" rtlCol="0" anchor="b">
            <a:normAutofit/>
          </a:bodyPr>
          <a:lstStyle/>
          <a:p>
            <a:r>
              <a:rPr lang="en-US" sz="4000" b="1" kern="1200">
                <a:solidFill>
                  <a:schemeClr val="tx2"/>
                </a:solidFill>
                <a:latin typeface="+mj-lt"/>
                <a:ea typeface="+mj-ea"/>
                <a:cs typeface="+mj-cs"/>
              </a:rPr>
              <a:t>Plan, Do, Check, Act</a:t>
            </a:r>
            <a:endParaRPr lang="en-US" sz="4000" kern="1200">
              <a:solidFill>
                <a:schemeClr val="tx2"/>
              </a:solidFill>
              <a:latin typeface="+mj-lt"/>
              <a:ea typeface="+mj-ea"/>
              <a:cs typeface="+mj-cs"/>
            </a:endParaRPr>
          </a:p>
        </p:txBody>
      </p:sp>
      <p:grpSp>
        <p:nvGrpSpPr>
          <p:cNvPr id="14" name="Group 13">
            <a:extLst>
              <a:ext uri="{FF2B5EF4-FFF2-40B4-BE49-F238E27FC236}">
                <a16:creationId xmlns:a16="http://schemas.microsoft.com/office/drawing/2014/main" id="{2783379C-045E-4010-ABDC-A270A0AA10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flipH="1">
            <a:off x="-176401" y="170308"/>
            <a:ext cx="2514948" cy="2174333"/>
            <a:chOff x="-305" y="-4155"/>
            <a:chExt cx="2514948" cy="2174333"/>
          </a:xfrm>
        </p:grpSpPr>
        <p:sp>
          <p:nvSpPr>
            <p:cNvPr id="15" name="Freeform: Shape 14">
              <a:extLst>
                <a:ext uri="{FF2B5EF4-FFF2-40B4-BE49-F238E27FC236}">
                  <a16:creationId xmlns:a16="http://schemas.microsoft.com/office/drawing/2014/main" id="{0B0AB1BF-11AE-4CFF-85EC-E51DBD316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526548A0-953E-4FBA-97A5-592ACAF42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84FA27B-CD1F-421B-BB4F-B141F02FF4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18" name="Freeform: Shape 17">
              <a:extLst>
                <a:ext uri="{FF2B5EF4-FFF2-40B4-BE49-F238E27FC236}">
                  <a16:creationId xmlns:a16="http://schemas.microsoft.com/office/drawing/2014/main" id="{3CDBD6AB-1AC7-4807-9C34-01139BB7C2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04672" y="1342233"/>
            <a:ext cx="6137549" cy="4173533"/>
          </a:xfrm>
          <a:prstGeom prst="rect">
            <a:avLst/>
          </a:prstGeom>
        </p:spPr>
      </p:pic>
      <p:grpSp>
        <p:nvGrpSpPr>
          <p:cNvPr id="20" name="Group 19">
            <a:extLst>
              <a:ext uri="{FF2B5EF4-FFF2-40B4-BE49-F238E27FC236}">
                <a16:creationId xmlns:a16="http://schemas.microsoft.com/office/drawing/2014/main" id="{F5FDDF18-F156-4D2D-82C6-F55008E338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130553" y="4560734"/>
            <a:ext cx="3061446" cy="2297265"/>
            <a:chOff x="-305" y="-1"/>
            <a:chExt cx="3832880" cy="2876136"/>
          </a:xfrm>
        </p:grpSpPr>
        <p:sp>
          <p:nvSpPr>
            <p:cNvPr id="21" name="Freeform: Shape 20">
              <a:extLst>
                <a:ext uri="{FF2B5EF4-FFF2-40B4-BE49-F238E27FC236}">
                  <a16:creationId xmlns:a16="http://schemas.microsoft.com/office/drawing/2014/main" id="{3822C29E-FFDD-45BC-A286-9C00C8E2D2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C9E2381D-1763-4D42-A3A2-B2345DD35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D2A622D5-9532-4E0C-B9A8-DAEDD4646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5C0ABE88-5ADF-4A31-8505-78968DBB5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AutoShape 2" descr="Arrows pointing in a circle. The arrows say plan, do, check, and ac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14477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046509" y="991261"/>
            <a:ext cx="5736111" cy="843032"/>
          </a:xfrm>
        </p:spPr>
        <p:txBody>
          <a:bodyPr>
            <a:normAutofit/>
          </a:bodyPr>
          <a:lstStyle/>
          <a:p>
            <a:pPr algn="ctr"/>
            <a:r>
              <a:rPr lang="en-US" sz="3600" b="1">
                <a:solidFill>
                  <a:schemeClr val="tx2"/>
                </a:solidFill>
              </a:rPr>
              <a:t>PDCA (plan–do–check–act)</a:t>
            </a:r>
            <a:endParaRPr lang="en-US" sz="3600">
              <a:solidFill>
                <a:schemeClr val="tx2"/>
              </a:solidFill>
            </a:endParaRPr>
          </a:p>
        </p:txBody>
      </p:sp>
      <p:grpSp>
        <p:nvGrpSpPr>
          <p:cNvPr id="10" name="Group 9">
            <a:extLst>
              <a:ext uri="{FF2B5EF4-FFF2-40B4-BE49-F238E27FC236}">
                <a16:creationId xmlns:a16="http://schemas.microsoft.com/office/drawing/2014/main" id="{05545017-2445-4AB3-95A6-48F17C80261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1" name="Freeform: Shape 10">
              <a:extLst>
                <a:ext uri="{FF2B5EF4-FFF2-40B4-BE49-F238E27FC236}">
                  <a16:creationId xmlns:a16="http://schemas.microsoft.com/office/drawing/2014/main" id="{F3B5D580-007D-4215-A10B-C8CF12EE02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24228C19-035F-4E8E-BAFD-56EC684B6F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C10D7C81-A1BE-4720-A66D-AEF9A11A5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1BF18FEE-BE44-4F4A-AA4E-EC795CB0B9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a:xfrm>
            <a:off x="1684388" y="2031483"/>
            <a:ext cx="8980744" cy="4233643"/>
          </a:xfrm>
        </p:spPr>
        <p:txBody>
          <a:bodyPr vert="horz" lIns="91440" tIns="45720" rIns="91440" bIns="45720" rtlCol="0" anchor="t">
            <a:noAutofit/>
          </a:bodyPr>
          <a:lstStyle/>
          <a:p>
            <a:pPr>
              <a:lnSpc>
                <a:spcPct val="150000"/>
              </a:lnSpc>
            </a:pPr>
            <a:r>
              <a:rPr lang="en-US" sz="1800" b="1" dirty="0">
                <a:solidFill>
                  <a:schemeClr val="tx2"/>
                </a:solidFill>
              </a:rPr>
              <a:t>PLAN</a:t>
            </a:r>
            <a:r>
              <a:rPr lang="en-US" sz="1800" dirty="0">
                <a:solidFill>
                  <a:schemeClr val="tx2"/>
                </a:solidFill>
              </a:rPr>
              <a:t>: What are your goals and objectives? What process will you use to get to your targets? You might want to plan smaller to begin with and test out possible effects.</a:t>
            </a:r>
            <a:endParaRPr lang="en-US" sz="1800" dirty="0">
              <a:solidFill>
                <a:schemeClr val="tx2"/>
              </a:solidFill>
              <a:cs typeface="Calibri"/>
            </a:endParaRPr>
          </a:p>
          <a:p>
            <a:pPr>
              <a:lnSpc>
                <a:spcPct val="150000"/>
              </a:lnSpc>
            </a:pPr>
            <a:r>
              <a:rPr lang="en-US" sz="1800" b="1" dirty="0">
                <a:solidFill>
                  <a:schemeClr val="tx2"/>
                </a:solidFill>
              </a:rPr>
              <a:t>DO</a:t>
            </a:r>
            <a:r>
              <a:rPr lang="en-US" sz="1800" dirty="0">
                <a:solidFill>
                  <a:schemeClr val="tx2"/>
                </a:solidFill>
              </a:rPr>
              <a:t>: Implement your plan. Sell your product—which is YOU and your skills, talents, energy, and enthusiasm.</a:t>
            </a:r>
            <a:endParaRPr lang="en-US" sz="1800" dirty="0">
              <a:solidFill>
                <a:schemeClr val="tx2"/>
              </a:solidFill>
              <a:cs typeface="Calibri"/>
            </a:endParaRPr>
          </a:p>
          <a:p>
            <a:pPr>
              <a:lnSpc>
                <a:spcPct val="150000"/>
              </a:lnSpc>
            </a:pPr>
            <a:r>
              <a:rPr lang="en-US" sz="1800" b="1" dirty="0">
                <a:solidFill>
                  <a:schemeClr val="tx2"/>
                </a:solidFill>
              </a:rPr>
              <a:t>CHECK</a:t>
            </a:r>
            <a:r>
              <a:rPr lang="en-US" sz="1800" dirty="0">
                <a:solidFill>
                  <a:schemeClr val="tx2"/>
                </a:solidFill>
              </a:rPr>
              <a:t>: Look at your results so far. Are you happy with your job or wherever you are in the career-development process? How is your actual accomplishment measuring up next to your intentions and wishes? </a:t>
            </a:r>
            <a:endParaRPr lang="en-US" sz="1800" dirty="0">
              <a:solidFill>
                <a:schemeClr val="tx2"/>
              </a:solidFill>
              <a:cs typeface="Calibri"/>
            </a:endParaRPr>
          </a:p>
          <a:p>
            <a:pPr>
              <a:lnSpc>
                <a:spcPct val="150000"/>
              </a:lnSpc>
            </a:pPr>
            <a:r>
              <a:rPr lang="en-US" sz="1800" b="1" dirty="0">
                <a:solidFill>
                  <a:schemeClr val="tx2"/>
                </a:solidFill>
              </a:rPr>
              <a:t>ACT</a:t>
            </a:r>
            <a:r>
              <a:rPr lang="en-US" sz="1800" dirty="0">
                <a:solidFill>
                  <a:schemeClr val="tx2"/>
                </a:solidFill>
              </a:rPr>
              <a:t>: How should you act going forward? What changes in planning, doing, and checking do you want to take? The PDCA framework is an ongoing process. Keep planning, doing, checking, and acting. The goal is continuous improvement.</a:t>
            </a:r>
            <a:endParaRPr lang="en-US" sz="1800" dirty="0">
              <a:solidFill>
                <a:schemeClr val="tx2"/>
              </a:solidFill>
              <a:cs typeface="Calibri"/>
            </a:endParaRPr>
          </a:p>
          <a:p>
            <a:pPr>
              <a:lnSpc>
                <a:spcPct val="150000"/>
              </a:lnSpc>
            </a:pPr>
            <a:endParaRPr lang="en-US" sz="1800" dirty="0">
              <a:solidFill>
                <a:schemeClr val="tx2"/>
              </a:solidFill>
              <a:cs typeface="Calibri"/>
            </a:endParaRPr>
          </a:p>
        </p:txBody>
      </p:sp>
      <p:grpSp>
        <p:nvGrpSpPr>
          <p:cNvPr id="16" name="Group 15">
            <a:extLst>
              <a:ext uri="{FF2B5EF4-FFF2-40B4-BE49-F238E27FC236}">
                <a16:creationId xmlns:a16="http://schemas.microsoft.com/office/drawing/2014/main" id="{06B7259D-F2AD-42FE-B984-6D1D74321C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56264" y="3658536"/>
            <a:ext cx="3655725" cy="2743201"/>
            <a:chOff x="-305" y="-1"/>
            <a:chExt cx="3832880" cy="2876136"/>
          </a:xfrm>
        </p:grpSpPr>
        <p:sp>
          <p:nvSpPr>
            <p:cNvPr id="17" name="Freeform: Shape 16">
              <a:extLst>
                <a:ext uri="{FF2B5EF4-FFF2-40B4-BE49-F238E27FC236}">
                  <a16:creationId xmlns:a16="http://schemas.microsoft.com/office/drawing/2014/main" id="{9E5C38C6-2516-45D1-ADFC-3F59F8E34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6C274C95-E7A7-401D-A8F5-FFF5EB929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61D598C3-55D0-44FB-8766-A89B34B317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39EBC5C7-E54F-42F3-93F0-75AAC99FF9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73855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57F72BCA-EE24-40BE-9ECA-E10C9BA55F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4" name="Rectangle 2"/>
          <p:cNvSpPr>
            <a:spLocks noGrp="1" noChangeArrowheads="1"/>
          </p:cNvSpPr>
          <p:nvPr>
            <p:ph type="title"/>
          </p:nvPr>
        </p:nvSpPr>
        <p:spPr>
          <a:xfrm>
            <a:off x="6775703" y="566928"/>
            <a:ext cx="4578337" cy="1161288"/>
          </a:xfrm>
        </p:spPr>
        <p:txBody>
          <a:bodyPr anchor="b">
            <a:normAutofit/>
          </a:bodyPr>
          <a:lstStyle/>
          <a:p>
            <a:r>
              <a:rPr lang="en-US" altLang="x-none" sz="2800"/>
              <a:t>Analyzing Your Qualifications and Job Preferences</a:t>
            </a:r>
          </a:p>
        </p:txBody>
      </p:sp>
      <p:pic>
        <p:nvPicPr>
          <p:cNvPr id="2" name="Picture 2">
            <a:extLst>
              <a:ext uri="{FF2B5EF4-FFF2-40B4-BE49-F238E27FC236}">
                <a16:creationId xmlns:a16="http://schemas.microsoft.com/office/drawing/2014/main" id="{92559EE3-48DC-846E-9ED8-0CDE0D7BD922}"/>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422" r="-1" b="-1"/>
          <a:stretch/>
        </p:blipFill>
        <p:spPr>
          <a:xfrm>
            <a:off x="838199" y="566928"/>
            <a:ext cx="5157216" cy="5285232"/>
          </a:xfrm>
          <a:prstGeom prst="rect">
            <a:avLst/>
          </a:prstGeom>
        </p:spPr>
      </p:pic>
      <p:sp>
        <p:nvSpPr>
          <p:cNvPr id="3075" name="Rectangle 3"/>
          <p:cNvSpPr>
            <a:spLocks noGrp="1" noChangeArrowheads="1"/>
          </p:cNvSpPr>
          <p:nvPr>
            <p:ph idx="1"/>
          </p:nvPr>
        </p:nvSpPr>
        <p:spPr>
          <a:xfrm>
            <a:off x="6775704" y="2057400"/>
            <a:ext cx="4572000" cy="3776472"/>
          </a:xfrm>
        </p:spPr>
        <p:txBody>
          <a:bodyPr vert="horz" lIns="91440" tIns="45720" rIns="91440" bIns="45720" rtlCol="0" anchor="t">
            <a:normAutofit/>
          </a:bodyPr>
          <a:lstStyle/>
          <a:p>
            <a:r>
              <a:rPr lang="en-US" altLang="x-none" dirty="0"/>
              <a:t>Individual profile</a:t>
            </a:r>
            <a:endParaRPr lang="en-US" altLang="x-none">
              <a:cs typeface="Calibri"/>
            </a:endParaRPr>
          </a:p>
          <a:p>
            <a:r>
              <a:rPr lang="en-US" altLang="x-none" dirty="0"/>
              <a:t>Education</a:t>
            </a:r>
            <a:endParaRPr lang="en-US" altLang="x-none">
              <a:cs typeface="Calibri"/>
            </a:endParaRPr>
          </a:p>
          <a:p>
            <a:r>
              <a:rPr lang="en-US" altLang="x-none" dirty="0"/>
              <a:t>Experience</a:t>
            </a:r>
            <a:endParaRPr lang="en-US" altLang="x-none">
              <a:cs typeface="Calibri"/>
            </a:endParaRPr>
          </a:p>
          <a:p>
            <a:r>
              <a:rPr lang="en-US" altLang="x-none" dirty="0"/>
              <a:t>References</a:t>
            </a:r>
            <a:endParaRPr lang="en-US" altLang="x-none">
              <a:cs typeface="Calibri"/>
            </a:endParaRPr>
          </a:p>
          <a:p>
            <a:r>
              <a:rPr lang="en-US" altLang="x-none" dirty="0"/>
              <a:t>Job preferences</a:t>
            </a:r>
            <a:endParaRPr lang="en-US" altLang="x-none">
              <a:cs typeface="Calibri"/>
            </a:endParaRPr>
          </a:p>
        </p:txBody>
      </p:sp>
      <p:sp>
        <p:nvSpPr>
          <p:cNvPr id="74" name="Rectangle 73">
            <a:extLst>
              <a:ext uri="{FF2B5EF4-FFF2-40B4-BE49-F238E27FC236}">
                <a16:creationId xmlns:a16="http://schemas.microsoft.com/office/drawing/2014/main" id="{6B3C4597-DD46-4BFC-B999-C52879B95B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6112341"/>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6" name="Rectangle 75">
            <a:extLst>
              <a:ext uri="{FF2B5EF4-FFF2-40B4-BE49-F238E27FC236}">
                <a16:creationId xmlns:a16="http://schemas.microsoft.com/office/drawing/2014/main" id="{632B59AC-0160-4F1D-934F-B7D8B6AE44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034272" y="3817404"/>
            <a:ext cx="54864" cy="457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Tree>
    <p:extLst>
      <p:ext uri="{BB962C8B-B14F-4D97-AF65-F5344CB8AC3E}">
        <p14:creationId xmlns:p14="http://schemas.microsoft.com/office/powerpoint/2010/main" val="12885290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446</TotalTime>
  <Words>473</Words>
  <Application>Microsoft Office PowerPoint</Application>
  <PresentationFormat>Widescreen</PresentationFormat>
  <Paragraphs>51</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Impact</vt:lpstr>
      <vt:lpstr>Wingdings</vt:lpstr>
      <vt:lpstr>Office Theme</vt:lpstr>
      <vt:lpstr>Career Development &amp; Career Skills</vt:lpstr>
      <vt:lpstr>LEARNING OBJECTIVES</vt:lpstr>
      <vt:lpstr>PowerPoint Presentation</vt:lpstr>
      <vt:lpstr>What is Career Development?</vt:lpstr>
      <vt:lpstr>Stages of Career Development</vt:lpstr>
      <vt:lpstr>Career Roadmap</vt:lpstr>
      <vt:lpstr>Plan, Do, Check, Act</vt:lpstr>
      <vt:lpstr>PDCA (plan–do–check–act)</vt:lpstr>
      <vt:lpstr>Analyzing Your Qualifications and Job Preferences</vt:lpstr>
      <vt:lpstr>Resources for the Job Search</vt:lpstr>
      <vt:lpstr>Resources for the Job Search (Cont.)</vt:lpstr>
      <vt:lpstr>Working in the post-COVID era: Top skills for the future</vt:lpstr>
      <vt:lpstr>"To address the substantial challenges facing the labour market today, governments must pursue a holistic approach, creating active linkages and coordination between education providers, skills, workers and employers, and ensuring effective collaboration between employment agencies, regional governments and national governments.”</vt:lpstr>
      <vt:lpstr>ACTIVITY: CAMPUS TO CAREER</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21. Groups and meetings 22. Persuasive Presentations</dc:title>
  <dc:creator>Admin</dc:creator>
  <cp:lastModifiedBy>Hiền Võ</cp:lastModifiedBy>
  <cp:revision>436</cp:revision>
  <dcterms:created xsi:type="dcterms:W3CDTF">2021-08-31T13:06:13Z</dcterms:created>
  <dcterms:modified xsi:type="dcterms:W3CDTF">2022-05-31T12:16:20Z</dcterms:modified>
</cp:coreProperties>
</file>

<file path=docProps/thumbnail.jpeg>
</file>